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</p:sldMasterIdLst>
  <p:notesMasterIdLst>
    <p:notesMasterId r:id="rId31"/>
  </p:notesMasterIdLst>
  <p:sldIdLst>
    <p:sldId id="256" r:id="rId2"/>
    <p:sldId id="258" r:id="rId3"/>
    <p:sldId id="261" r:id="rId4"/>
    <p:sldId id="262" r:id="rId5"/>
    <p:sldId id="263" r:id="rId6"/>
    <p:sldId id="305" r:id="rId7"/>
    <p:sldId id="264" r:id="rId8"/>
    <p:sldId id="308" r:id="rId9"/>
    <p:sldId id="309" r:id="rId10"/>
    <p:sldId id="272" r:id="rId11"/>
    <p:sldId id="310" r:id="rId12"/>
    <p:sldId id="266" r:id="rId13"/>
    <p:sldId id="311" r:id="rId14"/>
    <p:sldId id="312" r:id="rId15"/>
    <p:sldId id="276" r:id="rId16"/>
    <p:sldId id="314" r:id="rId17"/>
    <p:sldId id="313" r:id="rId18"/>
    <p:sldId id="315" r:id="rId19"/>
    <p:sldId id="316" r:id="rId20"/>
    <p:sldId id="317" r:id="rId21"/>
    <p:sldId id="318" r:id="rId22"/>
    <p:sldId id="282" r:id="rId23"/>
    <p:sldId id="284" r:id="rId24"/>
    <p:sldId id="319" r:id="rId25"/>
    <p:sldId id="280" r:id="rId26"/>
    <p:sldId id="320" r:id="rId27"/>
    <p:sldId id="321" r:id="rId28"/>
    <p:sldId id="322" r:id="rId29"/>
    <p:sldId id="323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8CEF89B-BAC8-4AF5-B78E-84450E8035AF}">
  <a:tblStyle styleId="{68CEF89B-BAC8-4AF5-B78E-84450E8035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8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992EDC-3ED2-4AC2-A784-5B97B13F6B70}" type="doc">
      <dgm:prSet loTypeId="urn:microsoft.com/office/officeart/2005/8/layout/cycle6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7C802D4-8E04-4B78-A1CD-31D11C0B84B4}">
      <dgm:prSet phldrT="[Text]" custT="1"/>
      <dgm:spPr/>
      <dgm:t>
        <a:bodyPr/>
        <a:lstStyle/>
        <a:p>
          <a:r>
            <a:rPr lang="en-US" sz="2000" dirty="0" smtClean="0"/>
            <a:t>Thiết kế giao diện</a:t>
          </a:r>
          <a:endParaRPr lang="en-US" sz="2000" dirty="0"/>
        </a:p>
      </dgm:t>
    </dgm:pt>
    <dgm:pt modelId="{2268B3C3-5181-48C0-8B3B-4644CA1F4A36}" type="parTrans" cxnId="{E5FB692D-6CBA-4F75-B2E3-7AB80CA8A598}">
      <dgm:prSet/>
      <dgm:spPr/>
      <dgm:t>
        <a:bodyPr/>
        <a:lstStyle/>
        <a:p>
          <a:endParaRPr lang="en-US"/>
        </a:p>
      </dgm:t>
    </dgm:pt>
    <dgm:pt modelId="{17BCC56E-DDC9-47B8-AC48-C583B0317A43}" type="sibTrans" cxnId="{E5FB692D-6CBA-4F75-B2E3-7AB80CA8A598}">
      <dgm:prSet/>
      <dgm:spPr/>
      <dgm:t>
        <a:bodyPr/>
        <a:lstStyle/>
        <a:p>
          <a:endParaRPr lang="en-US"/>
        </a:p>
      </dgm:t>
    </dgm:pt>
    <dgm:pt modelId="{41F1F997-6941-4E27-86A4-5E27A9F1EDE9}">
      <dgm:prSet phldrT="[Text]" custT="1"/>
      <dgm:spPr/>
      <dgm:t>
        <a:bodyPr/>
        <a:lstStyle/>
        <a:p>
          <a:r>
            <a:rPr lang="en-US" sz="2000" dirty="0" smtClean="0"/>
            <a:t>Response</a:t>
          </a:r>
          <a:endParaRPr lang="en-US" sz="2000" dirty="0"/>
        </a:p>
      </dgm:t>
    </dgm:pt>
    <dgm:pt modelId="{EE391F96-49F9-42AE-9DD3-D2005AF8150F}" type="parTrans" cxnId="{B86D5E19-ECCE-4672-8B27-6A6F6D8AAB45}">
      <dgm:prSet/>
      <dgm:spPr/>
      <dgm:t>
        <a:bodyPr/>
        <a:lstStyle/>
        <a:p>
          <a:endParaRPr lang="en-US"/>
        </a:p>
      </dgm:t>
    </dgm:pt>
    <dgm:pt modelId="{DE27DED9-37AA-4C2C-B85D-7269B65F6FA2}" type="sibTrans" cxnId="{B86D5E19-ECCE-4672-8B27-6A6F6D8AAB45}">
      <dgm:prSet/>
      <dgm:spPr/>
      <dgm:t>
        <a:bodyPr/>
        <a:lstStyle/>
        <a:p>
          <a:endParaRPr lang="en-US"/>
        </a:p>
      </dgm:t>
    </dgm:pt>
    <dgm:pt modelId="{87D0F505-A18D-4A15-83D6-F2C2EDB8EAE9}">
      <dgm:prSet phldrT="[Text]" custT="1"/>
      <dgm:spPr/>
      <dgm:t>
        <a:bodyPr/>
        <a:lstStyle/>
        <a:p>
          <a:r>
            <a:rPr lang="en-US" sz="2000" dirty="0" smtClean="0"/>
            <a:t>Liên hệ người dùng</a:t>
          </a:r>
          <a:endParaRPr lang="en-US" sz="2000" dirty="0"/>
        </a:p>
      </dgm:t>
    </dgm:pt>
    <dgm:pt modelId="{7CDCB1E6-EA54-4EA6-9900-FE98D3F788A5}" type="parTrans" cxnId="{72CE2A88-14B7-4C71-B40C-C85207722B69}">
      <dgm:prSet/>
      <dgm:spPr/>
      <dgm:t>
        <a:bodyPr/>
        <a:lstStyle/>
        <a:p>
          <a:endParaRPr lang="en-US"/>
        </a:p>
      </dgm:t>
    </dgm:pt>
    <dgm:pt modelId="{DDA074C6-568B-4A88-A459-76071926A755}" type="sibTrans" cxnId="{72CE2A88-14B7-4C71-B40C-C85207722B69}">
      <dgm:prSet/>
      <dgm:spPr/>
      <dgm:t>
        <a:bodyPr/>
        <a:lstStyle/>
        <a:p>
          <a:endParaRPr lang="en-US"/>
        </a:p>
      </dgm:t>
    </dgm:pt>
    <dgm:pt modelId="{ACC8A0E4-37BD-4FFF-8F76-24D1564F70F0}">
      <dgm:prSet phldrT="[Text]" custT="1"/>
      <dgm:spPr/>
      <dgm:t>
        <a:bodyPr/>
        <a:lstStyle/>
        <a:p>
          <a:r>
            <a:rPr lang="en-US" sz="2000" dirty="0" smtClean="0"/>
            <a:t>Thiết kế CSDL </a:t>
          </a:r>
          <a:endParaRPr lang="en-US" sz="2000" dirty="0"/>
        </a:p>
      </dgm:t>
    </dgm:pt>
    <dgm:pt modelId="{1DBB5D1E-9186-49AC-86DD-22B41F62352E}" type="parTrans" cxnId="{92EE39F4-B774-4489-9FD2-9301C3B69C8A}">
      <dgm:prSet/>
      <dgm:spPr/>
      <dgm:t>
        <a:bodyPr/>
        <a:lstStyle/>
        <a:p>
          <a:endParaRPr lang="en-US"/>
        </a:p>
      </dgm:t>
    </dgm:pt>
    <dgm:pt modelId="{41AC599B-9FF0-4F4C-8C3A-294DFB7A9180}" type="sibTrans" cxnId="{92EE39F4-B774-4489-9FD2-9301C3B69C8A}">
      <dgm:prSet/>
      <dgm:spPr/>
      <dgm:t>
        <a:bodyPr/>
        <a:lstStyle/>
        <a:p>
          <a:endParaRPr lang="en-US"/>
        </a:p>
      </dgm:t>
    </dgm:pt>
    <dgm:pt modelId="{D0437B36-DF3C-416D-8BDC-7A17505B20D1}">
      <dgm:prSet phldrT="[Text]" custT="1"/>
      <dgm:spPr/>
      <dgm:t>
        <a:bodyPr/>
        <a:lstStyle/>
        <a:p>
          <a:r>
            <a:rPr lang="en-US" sz="2000" dirty="0" smtClean="0"/>
            <a:t>Xử lí Server</a:t>
          </a:r>
          <a:endParaRPr lang="en-US" sz="2000" dirty="0"/>
        </a:p>
      </dgm:t>
    </dgm:pt>
    <dgm:pt modelId="{DB9E321E-9C4E-4546-8C5A-190DD879AD44}" type="parTrans" cxnId="{1BDD6BB3-4FF0-42DC-9822-E137573735CD}">
      <dgm:prSet/>
      <dgm:spPr/>
      <dgm:t>
        <a:bodyPr/>
        <a:lstStyle/>
        <a:p>
          <a:endParaRPr lang="en-US"/>
        </a:p>
      </dgm:t>
    </dgm:pt>
    <dgm:pt modelId="{3C02C06A-6295-4C5D-AF30-FB45F3350689}" type="sibTrans" cxnId="{1BDD6BB3-4FF0-42DC-9822-E137573735CD}">
      <dgm:prSet/>
      <dgm:spPr/>
      <dgm:t>
        <a:bodyPr/>
        <a:lstStyle/>
        <a:p>
          <a:endParaRPr lang="en-US"/>
        </a:p>
      </dgm:t>
    </dgm:pt>
    <dgm:pt modelId="{5E233A83-4FF9-4E78-B5F3-6E705C91C807}" type="pres">
      <dgm:prSet presAssocID="{72992EDC-3ED2-4AC2-A784-5B97B13F6B7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B5BA4582-B682-4C37-8364-CA13D20ACC16}" type="pres">
      <dgm:prSet presAssocID="{07C802D4-8E04-4B78-A1CD-31D11C0B84B4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C3B6A58-AA43-43B8-A790-D91106439B18}" type="pres">
      <dgm:prSet presAssocID="{07C802D4-8E04-4B78-A1CD-31D11C0B84B4}" presName="spNode" presStyleCnt="0"/>
      <dgm:spPr/>
      <dgm:t>
        <a:bodyPr/>
        <a:lstStyle/>
        <a:p>
          <a:endParaRPr lang="en-GB"/>
        </a:p>
      </dgm:t>
    </dgm:pt>
    <dgm:pt modelId="{6439C37C-F902-4E07-BEB9-4292C33986F7}" type="pres">
      <dgm:prSet presAssocID="{17BCC56E-DDC9-47B8-AC48-C583B0317A43}" presName="sibTrans" presStyleLbl="sibTrans1D1" presStyleIdx="0" presStyleCnt="5"/>
      <dgm:spPr/>
      <dgm:t>
        <a:bodyPr/>
        <a:lstStyle/>
        <a:p>
          <a:endParaRPr lang="en-GB"/>
        </a:p>
      </dgm:t>
    </dgm:pt>
    <dgm:pt modelId="{30F521E4-319B-412D-AE30-08D23A2977A9}" type="pres">
      <dgm:prSet presAssocID="{41F1F997-6941-4E27-86A4-5E27A9F1EDE9}" presName="node" presStyleLbl="node1" presStyleIdx="1" presStyleCnt="5" custScaleX="11676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15EFED2-1786-4D93-A538-14FB6C531BF3}" type="pres">
      <dgm:prSet presAssocID="{41F1F997-6941-4E27-86A4-5E27A9F1EDE9}" presName="spNode" presStyleCnt="0"/>
      <dgm:spPr/>
      <dgm:t>
        <a:bodyPr/>
        <a:lstStyle/>
        <a:p>
          <a:endParaRPr lang="en-GB"/>
        </a:p>
      </dgm:t>
    </dgm:pt>
    <dgm:pt modelId="{A2516A0A-4F8A-4ED7-B4AF-7994F5A247F9}" type="pres">
      <dgm:prSet presAssocID="{DE27DED9-37AA-4C2C-B85D-7269B65F6FA2}" presName="sibTrans" presStyleLbl="sibTrans1D1" presStyleIdx="1" presStyleCnt="5"/>
      <dgm:spPr/>
      <dgm:t>
        <a:bodyPr/>
        <a:lstStyle/>
        <a:p>
          <a:endParaRPr lang="en-GB"/>
        </a:p>
      </dgm:t>
    </dgm:pt>
    <dgm:pt modelId="{6200F10C-B5D6-4E73-99D0-11289448456C}" type="pres">
      <dgm:prSet presAssocID="{ACC8A0E4-37BD-4FFF-8F76-24D1564F70F0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FF0A89F-6137-444F-9BD5-E841C5896232}" type="pres">
      <dgm:prSet presAssocID="{ACC8A0E4-37BD-4FFF-8F76-24D1564F70F0}" presName="spNode" presStyleCnt="0"/>
      <dgm:spPr/>
      <dgm:t>
        <a:bodyPr/>
        <a:lstStyle/>
        <a:p>
          <a:endParaRPr lang="en-GB"/>
        </a:p>
      </dgm:t>
    </dgm:pt>
    <dgm:pt modelId="{C942B131-3279-4C77-82A9-A31413645B28}" type="pres">
      <dgm:prSet presAssocID="{41AC599B-9FF0-4F4C-8C3A-294DFB7A9180}" presName="sibTrans" presStyleLbl="sibTrans1D1" presStyleIdx="2" presStyleCnt="5"/>
      <dgm:spPr/>
      <dgm:t>
        <a:bodyPr/>
        <a:lstStyle/>
        <a:p>
          <a:endParaRPr lang="en-GB"/>
        </a:p>
      </dgm:t>
    </dgm:pt>
    <dgm:pt modelId="{FA26E184-24DB-45FE-9A88-0D79277915B2}" type="pres">
      <dgm:prSet presAssocID="{D0437B36-DF3C-416D-8BDC-7A17505B20D1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2273201-5FC5-4B17-BC27-A6898F924AC2}" type="pres">
      <dgm:prSet presAssocID="{D0437B36-DF3C-416D-8BDC-7A17505B20D1}" presName="spNode" presStyleCnt="0"/>
      <dgm:spPr/>
      <dgm:t>
        <a:bodyPr/>
        <a:lstStyle/>
        <a:p>
          <a:endParaRPr lang="en-GB"/>
        </a:p>
      </dgm:t>
    </dgm:pt>
    <dgm:pt modelId="{12B2C412-F196-4021-A7E5-4C5C0E305BCD}" type="pres">
      <dgm:prSet presAssocID="{3C02C06A-6295-4C5D-AF30-FB45F3350689}" presName="sibTrans" presStyleLbl="sibTrans1D1" presStyleIdx="3" presStyleCnt="5"/>
      <dgm:spPr/>
      <dgm:t>
        <a:bodyPr/>
        <a:lstStyle/>
        <a:p>
          <a:endParaRPr lang="en-GB"/>
        </a:p>
      </dgm:t>
    </dgm:pt>
    <dgm:pt modelId="{CF2F0F5A-8B1B-4F3A-8D1B-723111CAAEAB}" type="pres">
      <dgm:prSet presAssocID="{87D0F505-A18D-4A15-83D6-F2C2EDB8EAE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69C078B-4560-449B-948D-C0F942EBAC50}" type="pres">
      <dgm:prSet presAssocID="{87D0F505-A18D-4A15-83D6-F2C2EDB8EAE9}" presName="spNode" presStyleCnt="0"/>
      <dgm:spPr/>
      <dgm:t>
        <a:bodyPr/>
        <a:lstStyle/>
        <a:p>
          <a:endParaRPr lang="en-GB"/>
        </a:p>
      </dgm:t>
    </dgm:pt>
    <dgm:pt modelId="{7FEF1A98-94AC-4E10-8845-4A54CFE7F9D5}" type="pres">
      <dgm:prSet presAssocID="{DDA074C6-568B-4A88-A459-76071926A755}" presName="sibTrans" presStyleLbl="sibTrans1D1" presStyleIdx="4" presStyleCnt="5"/>
      <dgm:spPr/>
      <dgm:t>
        <a:bodyPr/>
        <a:lstStyle/>
        <a:p>
          <a:endParaRPr lang="en-GB"/>
        </a:p>
      </dgm:t>
    </dgm:pt>
  </dgm:ptLst>
  <dgm:cxnLst>
    <dgm:cxn modelId="{92EE39F4-B774-4489-9FD2-9301C3B69C8A}" srcId="{72992EDC-3ED2-4AC2-A784-5B97B13F6B70}" destId="{ACC8A0E4-37BD-4FFF-8F76-24D1564F70F0}" srcOrd="2" destOrd="0" parTransId="{1DBB5D1E-9186-49AC-86DD-22B41F62352E}" sibTransId="{41AC599B-9FF0-4F4C-8C3A-294DFB7A9180}"/>
    <dgm:cxn modelId="{AB70041A-ADFC-4114-BC2B-A0EA0EE8DE7E}" type="presOf" srcId="{41F1F997-6941-4E27-86A4-5E27A9F1EDE9}" destId="{30F521E4-319B-412D-AE30-08D23A2977A9}" srcOrd="0" destOrd="0" presId="urn:microsoft.com/office/officeart/2005/8/layout/cycle6"/>
    <dgm:cxn modelId="{B1A99810-D669-4917-A5C4-BD5134BD953A}" type="presOf" srcId="{72992EDC-3ED2-4AC2-A784-5B97B13F6B70}" destId="{5E233A83-4FF9-4E78-B5F3-6E705C91C807}" srcOrd="0" destOrd="0" presId="urn:microsoft.com/office/officeart/2005/8/layout/cycle6"/>
    <dgm:cxn modelId="{B86D5E19-ECCE-4672-8B27-6A6F6D8AAB45}" srcId="{72992EDC-3ED2-4AC2-A784-5B97B13F6B70}" destId="{41F1F997-6941-4E27-86A4-5E27A9F1EDE9}" srcOrd="1" destOrd="0" parTransId="{EE391F96-49F9-42AE-9DD3-D2005AF8150F}" sibTransId="{DE27DED9-37AA-4C2C-B85D-7269B65F6FA2}"/>
    <dgm:cxn modelId="{0BA28FA3-E70F-4DA2-97F5-94B558E33C8E}" type="presOf" srcId="{D0437B36-DF3C-416D-8BDC-7A17505B20D1}" destId="{FA26E184-24DB-45FE-9A88-0D79277915B2}" srcOrd="0" destOrd="0" presId="urn:microsoft.com/office/officeart/2005/8/layout/cycle6"/>
    <dgm:cxn modelId="{72CE2A88-14B7-4C71-B40C-C85207722B69}" srcId="{72992EDC-3ED2-4AC2-A784-5B97B13F6B70}" destId="{87D0F505-A18D-4A15-83D6-F2C2EDB8EAE9}" srcOrd="4" destOrd="0" parTransId="{7CDCB1E6-EA54-4EA6-9900-FE98D3F788A5}" sibTransId="{DDA074C6-568B-4A88-A459-76071926A755}"/>
    <dgm:cxn modelId="{8624D7FC-5AF4-4497-81C6-CAF83645B547}" type="presOf" srcId="{DE27DED9-37AA-4C2C-B85D-7269B65F6FA2}" destId="{A2516A0A-4F8A-4ED7-B4AF-7994F5A247F9}" srcOrd="0" destOrd="0" presId="urn:microsoft.com/office/officeart/2005/8/layout/cycle6"/>
    <dgm:cxn modelId="{417C249A-64B9-4467-A5EA-1F2E24C7C81A}" type="presOf" srcId="{3C02C06A-6295-4C5D-AF30-FB45F3350689}" destId="{12B2C412-F196-4021-A7E5-4C5C0E305BCD}" srcOrd="0" destOrd="0" presId="urn:microsoft.com/office/officeart/2005/8/layout/cycle6"/>
    <dgm:cxn modelId="{C1603754-FDBC-424A-8AC6-A9CE5A485250}" type="presOf" srcId="{07C802D4-8E04-4B78-A1CD-31D11C0B84B4}" destId="{B5BA4582-B682-4C37-8364-CA13D20ACC16}" srcOrd="0" destOrd="0" presId="urn:microsoft.com/office/officeart/2005/8/layout/cycle6"/>
    <dgm:cxn modelId="{7FB3B2D2-3D3C-48A3-AE1A-CDC0B2C9245A}" type="presOf" srcId="{41AC599B-9FF0-4F4C-8C3A-294DFB7A9180}" destId="{C942B131-3279-4C77-82A9-A31413645B28}" srcOrd="0" destOrd="0" presId="urn:microsoft.com/office/officeart/2005/8/layout/cycle6"/>
    <dgm:cxn modelId="{E20E82E9-BD4A-4058-B83B-B64C36A8DCA5}" type="presOf" srcId="{87D0F505-A18D-4A15-83D6-F2C2EDB8EAE9}" destId="{CF2F0F5A-8B1B-4F3A-8D1B-723111CAAEAB}" srcOrd="0" destOrd="0" presId="urn:microsoft.com/office/officeart/2005/8/layout/cycle6"/>
    <dgm:cxn modelId="{3E033694-548A-42F0-8259-23881D13F8E2}" type="presOf" srcId="{17BCC56E-DDC9-47B8-AC48-C583B0317A43}" destId="{6439C37C-F902-4E07-BEB9-4292C33986F7}" srcOrd="0" destOrd="0" presId="urn:microsoft.com/office/officeart/2005/8/layout/cycle6"/>
    <dgm:cxn modelId="{F0AC8ACD-9DF8-467C-860A-BA3D5285A4FB}" type="presOf" srcId="{DDA074C6-568B-4A88-A459-76071926A755}" destId="{7FEF1A98-94AC-4E10-8845-4A54CFE7F9D5}" srcOrd="0" destOrd="0" presId="urn:microsoft.com/office/officeart/2005/8/layout/cycle6"/>
    <dgm:cxn modelId="{1BDD6BB3-4FF0-42DC-9822-E137573735CD}" srcId="{72992EDC-3ED2-4AC2-A784-5B97B13F6B70}" destId="{D0437B36-DF3C-416D-8BDC-7A17505B20D1}" srcOrd="3" destOrd="0" parTransId="{DB9E321E-9C4E-4546-8C5A-190DD879AD44}" sibTransId="{3C02C06A-6295-4C5D-AF30-FB45F3350689}"/>
    <dgm:cxn modelId="{C21F8F1D-DBA9-4537-98E9-99D07BB12C16}" type="presOf" srcId="{ACC8A0E4-37BD-4FFF-8F76-24D1564F70F0}" destId="{6200F10C-B5D6-4E73-99D0-11289448456C}" srcOrd="0" destOrd="0" presId="urn:microsoft.com/office/officeart/2005/8/layout/cycle6"/>
    <dgm:cxn modelId="{E5FB692D-6CBA-4F75-B2E3-7AB80CA8A598}" srcId="{72992EDC-3ED2-4AC2-A784-5B97B13F6B70}" destId="{07C802D4-8E04-4B78-A1CD-31D11C0B84B4}" srcOrd="0" destOrd="0" parTransId="{2268B3C3-5181-48C0-8B3B-4644CA1F4A36}" sibTransId="{17BCC56E-DDC9-47B8-AC48-C583B0317A43}"/>
    <dgm:cxn modelId="{EAB434BF-9CBB-4285-8BBD-3E9B0FF57EE0}" type="presParOf" srcId="{5E233A83-4FF9-4E78-B5F3-6E705C91C807}" destId="{B5BA4582-B682-4C37-8364-CA13D20ACC16}" srcOrd="0" destOrd="0" presId="urn:microsoft.com/office/officeart/2005/8/layout/cycle6"/>
    <dgm:cxn modelId="{F3F2E5D4-74A0-4E06-AD0F-37A42B78C57D}" type="presParOf" srcId="{5E233A83-4FF9-4E78-B5F3-6E705C91C807}" destId="{7C3B6A58-AA43-43B8-A790-D91106439B18}" srcOrd="1" destOrd="0" presId="urn:microsoft.com/office/officeart/2005/8/layout/cycle6"/>
    <dgm:cxn modelId="{0B695DF0-DD9D-4C50-B03F-3E0216D6DB4D}" type="presParOf" srcId="{5E233A83-4FF9-4E78-B5F3-6E705C91C807}" destId="{6439C37C-F902-4E07-BEB9-4292C33986F7}" srcOrd="2" destOrd="0" presId="urn:microsoft.com/office/officeart/2005/8/layout/cycle6"/>
    <dgm:cxn modelId="{28673B86-C29F-4678-9585-DD4219D791CB}" type="presParOf" srcId="{5E233A83-4FF9-4E78-B5F3-6E705C91C807}" destId="{30F521E4-319B-412D-AE30-08D23A2977A9}" srcOrd="3" destOrd="0" presId="urn:microsoft.com/office/officeart/2005/8/layout/cycle6"/>
    <dgm:cxn modelId="{E3D0499B-B622-4AAD-8F5B-870629D7F1A1}" type="presParOf" srcId="{5E233A83-4FF9-4E78-B5F3-6E705C91C807}" destId="{E15EFED2-1786-4D93-A538-14FB6C531BF3}" srcOrd="4" destOrd="0" presId="urn:microsoft.com/office/officeart/2005/8/layout/cycle6"/>
    <dgm:cxn modelId="{4F4AAF0C-532F-4D31-8EA1-0DF7801E4A4E}" type="presParOf" srcId="{5E233A83-4FF9-4E78-B5F3-6E705C91C807}" destId="{A2516A0A-4F8A-4ED7-B4AF-7994F5A247F9}" srcOrd="5" destOrd="0" presId="urn:microsoft.com/office/officeart/2005/8/layout/cycle6"/>
    <dgm:cxn modelId="{923EA293-B8B7-4B62-A988-494F3468B1C4}" type="presParOf" srcId="{5E233A83-4FF9-4E78-B5F3-6E705C91C807}" destId="{6200F10C-B5D6-4E73-99D0-11289448456C}" srcOrd="6" destOrd="0" presId="urn:microsoft.com/office/officeart/2005/8/layout/cycle6"/>
    <dgm:cxn modelId="{5510CE6C-9013-45A5-8635-C5E13B0E6445}" type="presParOf" srcId="{5E233A83-4FF9-4E78-B5F3-6E705C91C807}" destId="{1FF0A89F-6137-444F-9BD5-E841C5896232}" srcOrd="7" destOrd="0" presId="urn:microsoft.com/office/officeart/2005/8/layout/cycle6"/>
    <dgm:cxn modelId="{E7065752-BF0C-4DA8-B629-94E9A7EE4B15}" type="presParOf" srcId="{5E233A83-4FF9-4E78-B5F3-6E705C91C807}" destId="{C942B131-3279-4C77-82A9-A31413645B28}" srcOrd="8" destOrd="0" presId="urn:microsoft.com/office/officeart/2005/8/layout/cycle6"/>
    <dgm:cxn modelId="{9562FD1B-613F-46EE-85EE-78CBD9ECE486}" type="presParOf" srcId="{5E233A83-4FF9-4E78-B5F3-6E705C91C807}" destId="{FA26E184-24DB-45FE-9A88-0D79277915B2}" srcOrd="9" destOrd="0" presId="urn:microsoft.com/office/officeart/2005/8/layout/cycle6"/>
    <dgm:cxn modelId="{4A26DB83-62D3-4AC5-9E1E-1EB246B624EB}" type="presParOf" srcId="{5E233A83-4FF9-4E78-B5F3-6E705C91C807}" destId="{F2273201-5FC5-4B17-BC27-A6898F924AC2}" srcOrd="10" destOrd="0" presId="urn:microsoft.com/office/officeart/2005/8/layout/cycle6"/>
    <dgm:cxn modelId="{27A69456-2E89-4AD1-8A34-945F04F0ADF0}" type="presParOf" srcId="{5E233A83-4FF9-4E78-B5F3-6E705C91C807}" destId="{12B2C412-F196-4021-A7E5-4C5C0E305BCD}" srcOrd="11" destOrd="0" presId="urn:microsoft.com/office/officeart/2005/8/layout/cycle6"/>
    <dgm:cxn modelId="{9922CB70-6900-4B57-9031-516C9E4AAEF5}" type="presParOf" srcId="{5E233A83-4FF9-4E78-B5F3-6E705C91C807}" destId="{CF2F0F5A-8B1B-4F3A-8D1B-723111CAAEAB}" srcOrd="12" destOrd="0" presId="urn:microsoft.com/office/officeart/2005/8/layout/cycle6"/>
    <dgm:cxn modelId="{A32FD61D-2865-4936-9D5C-B83A50FB8869}" type="presParOf" srcId="{5E233A83-4FF9-4E78-B5F3-6E705C91C807}" destId="{469C078B-4560-449B-948D-C0F942EBAC50}" srcOrd="13" destOrd="0" presId="urn:microsoft.com/office/officeart/2005/8/layout/cycle6"/>
    <dgm:cxn modelId="{F8F5B555-666E-4645-BC46-5FE8AF56A7F6}" type="presParOf" srcId="{5E233A83-4FF9-4E78-B5F3-6E705C91C807}" destId="{7FEF1A98-94AC-4E10-8845-4A54CFE7F9D5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1A3ADE-52EF-4542-9526-0178407BA8D2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E617C46C-BFC7-4819-8238-AD0EC1182D8A}">
      <dgm:prSet phldrT="[Text]"/>
      <dgm:spPr/>
      <dgm:t>
        <a:bodyPr/>
        <a:lstStyle/>
        <a:p>
          <a:r>
            <a:rPr lang="en-US" dirty="0" smtClean="0"/>
            <a:t>Clients</a:t>
          </a:r>
          <a:endParaRPr lang="en-GB" dirty="0"/>
        </a:p>
      </dgm:t>
    </dgm:pt>
    <dgm:pt modelId="{CAFE675D-5C6D-4FD8-9365-C9BB6B4C49BD}" type="parTrans" cxnId="{C10E6EF8-42F5-447D-AACC-18CFD20A30D2}">
      <dgm:prSet/>
      <dgm:spPr/>
      <dgm:t>
        <a:bodyPr/>
        <a:lstStyle/>
        <a:p>
          <a:endParaRPr lang="en-GB"/>
        </a:p>
      </dgm:t>
    </dgm:pt>
    <dgm:pt modelId="{B074AC89-AC1B-4F0A-9ACA-9FBB35439F1C}" type="sibTrans" cxnId="{C10E6EF8-42F5-447D-AACC-18CFD20A30D2}">
      <dgm:prSet/>
      <dgm:spPr/>
      <dgm:t>
        <a:bodyPr/>
        <a:lstStyle/>
        <a:p>
          <a:endParaRPr lang="en-GB"/>
        </a:p>
      </dgm:t>
    </dgm:pt>
    <dgm:pt modelId="{B1C33DC4-A02D-4B5E-ACEF-EFCD2307AA72}">
      <dgm:prSet phldrT="[Text]" phldr="1"/>
      <dgm:spPr/>
      <dgm:t>
        <a:bodyPr/>
        <a:lstStyle/>
        <a:p>
          <a:endParaRPr lang="en-GB"/>
        </a:p>
      </dgm:t>
    </dgm:pt>
    <dgm:pt modelId="{B953DA1E-540A-4318-9A4D-CD6608FB3319}" type="parTrans" cxnId="{6F4727C1-621E-4ED9-9572-470A9F3F34FF}">
      <dgm:prSet/>
      <dgm:spPr/>
      <dgm:t>
        <a:bodyPr/>
        <a:lstStyle/>
        <a:p>
          <a:endParaRPr lang="en-GB"/>
        </a:p>
      </dgm:t>
    </dgm:pt>
    <dgm:pt modelId="{0EE24C45-BD7B-46CC-912C-F269E26280C7}" type="sibTrans" cxnId="{6F4727C1-621E-4ED9-9572-470A9F3F34FF}">
      <dgm:prSet/>
      <dgm:spPr/>
      <dgm:t>
        <a:bodyPr/>
        <a:lstStyle/>
        <a:p>
          <a:endParaRPr lang="en-GB"/>
        </a:p>
      </dgm:t>
    </dgm:pt>
    <dgm:pt modelId="{7BC749BE-6988-4082-B024-323A19E62D08}">
      <dgm:prSet phldrT="[Text]"/>
      <dgm:spPr/>
      <dgm:t>
        <a:bodyPr/>
        <a:lstStyle/>
        <a:p>
          <a:r>
            <a:rPr lang="en-US" dirty="0" smtClean="0"/>
            <a:t>Internet</a:t>
          </a:r>
          <a:endParaRPr lang="en-GB" dirty="0"/>
        </a:p>
      </dgm:t>
    </dgm:pt>
    <dgm:pt modelId="{A9980C49-2929-49BB-9CAF-11EC6307E1F4}" type="parTrans" cxnId="{A3CCE5E4-3F74-41B0-BF37-9E9C8A4C18AA}">
      <dgm:prSet/>
      <dgm:spPr/>
      <dgm:t>
        <a:bodyPr/>
        <a:lstStyle/>
        <a:p>
          <a:endParaRPr lang="en-GB"/>
        </a:p>
      </dgm:t>
    </dgm:pt>
    <dgm:pt modelId="{4CA687C6-3FFB-4AD8-8DF3-57B8E21162D9}" type="sibTrans" cxnId="{A3CCE5E4-3F74-41B0-BF37-9E9C8A4C18AA}">
      <dgm:prSet/>
      <dgm:spPr/>
      <dgm:t>
        <a:bodyPr/>
        <a:lstStyle/>
        <a:p>
          <a:endParaRPr lang="en-GB"/>
        </a:p>
      </dgm:t>
    </dgm:pt>
    <dgm:pt modelId="{24F57FFE-199F-4984-BC41-707013C78FFD}">
      <dgm:prSet phldrT="[Text]" phldr="1"/>
      <dgm:spPr/>
      <dgm:t>
        <a:bodyPr/>
        <a:lstStyle/>
        <a:p>
          <a:endParaRPr lang="en-GB"/>
        </a:p>
      </dgm:t>
    </dgm:pt>
    <dgm:pt modelId="{2B68BF8B-A2BF-4A7B-A4B0-9A9141B15C26}" type="parTrans" cxnId="{537AD192-E8F0-4C13-B52C-B411E33E0EB5}">
      <dgm:prSet/>
      <dgm:spPr/>
      <dgm:t>
        <a:bodyPr/>
        <a:lstStyle/>
        <a:p>
          <a:endParaRPr lang="en-GB"/>
        </a:p>
      </dgm:t>
    </dgm:pt>
    <dgm:pt modelId="{E0CA6CB9-D341-43BC-AFA5-EC11E17F9595}" type="sibTrans" cxnId="{537AD192-E8F0-4C13-B52C-B411E33E0EB5}">
      <dgm:prSet/>
      <dgm:spPr/>
      <dgm:t>
        <a:bodyPr/>
        <a:lstStyle/>
        <a:p>
          <a:endParaRPr lang="en-GB"/>
        </a:p>
      </dgm:t>
    </dgm:pt>
    <dgm:pt modelId="{CFCFB175-7DA0-45A9-8946-55223D58AA85}">
      <dgm:prSet phldrT="[Text]"/>
      <dgm:spPr/>
      <dgm:t>
        <a:bodyPr/>
        <a:lstStyle/>
        <a:p>
          <a:r>
            <a:rPr lang="en-US" dirty="0" smtClean="0"/>
            <a:t>Server</a:t>
          </a:r>
          <a:endParaRPr lang="en-GB" dirty="0"/>
        </a:p>
      </dgm:t>
    </dgm:pt>
    <dgm:pt modelId="{39EFAAB9-F971-4262-BE68-162D98EA2673}" type="parTrans" cxnId="{AAC13DE1-5D56-4536-9E62-ADAAA6EDDDD2}">
      <dgm:prSet/>
      <dgm:spPr/>
      <dgm:t>
        <a:bodyPr/>
        <a:lstStyle/>
        <a:p>
          <a:endParaRPr lang="en-GB"/>
        </a:p>
      </dgm:t>
    </dgm:pt>
    <dgm:pt modelId="{D4706C04-767C-43CB-90BF-67E720AE23F1}" type="sibTrans" cxnId="{AAC13DE1-5D56-4536-9E62-ADAAA6EDDDD2}">
      <dgm:prSet/>
      <dgm:spPr/>
      <dgm:t>
        <a:bodyPr/>
        <a:lstStyle/>
        <a:p>
          <a:endParaRPr lang="en-GB"/>
        </a:p>
      </dgm:t>
    </dgm:pt>
    <dgm:pt modelId="{5C71CF5C-7FBE-49B3-8895-05D03C62407B}">
      <dgm:prSet phldrT="[Text]" phldr="1"/>
      <dgm:spPr/>
      <dgm:t>
        <a:bodyPr/>
        <a:lstStyle/>
        <a:p>
          <a:endParaRPr lang="en-GB"/>
        </a:p>
      </dgm:t>
    </dgm:pt>
    <dgm:pt modelId="{F6328A6D-24EF-4D92-B83B-F4086E3FBB5A}" type="parTrans" cxnId="{361BED60-CCCA-4D2B-BB70-9A0FCD0624B4}">
      <dgm:prSet/>
      <dgm:spPr/>
      <dgm:t>
        <a:bodyPr/>
        <a:lstStyle/>
        <a:p>
          <a:endParaRPr lang="en-GB"/>
        </a:p>
      </dgm:t>
    </dgm:pt>
    <dgm:pt modelId="{ED7739CC-2E71-4EC0-BE82-AA685CD12A6D}" type="sibTrans" cxnId="{361BED60-CCCA-4D2B-BB70-9A0FCD0624B4}">
      <dgm:prSet/>
      <dgm:spPr/>
      <dgm:t>
        <a:bodyPr/>
        <a:lstStyle/>
        <a:p>
          <a:endParaRPr lang="en-GB"/>
        </a:p>
      </dgm:t>
    </dgm:pt>
    <dgm:pt modelId="{B07C1E12-3509-4D31-8B38-DAF514755B01}" type="pres">
      <dgm:prSet presAssocID="{F21A3ADE-52EF-4542-9526-0178407BA8D2}" presName="rootnode" presStyleCnt="0">
        <dgm:presLayoutVars>
          <dgm:chMax/>
          <dgm:chPref/>
          <dgm:dir/>
          <dgm:animLvl val="lvl"/>
        </dgm:presLayoutVars>
      </dgm:prSet>
      <dgm:spPr/>
    </dgm:pt>
    <dgm:pt modelId="{A6697956-6474-493C-A928-252709E79FF1}" type="pres">
      <dgm:prSet presAssocID="{E617C46C-BFC7-4819-8238-AD0EC1182D8A}" presName="composite" presStyleCnt="0"/>
      <dgm:spPr/>
    </dgm:pt>
    <dgm:pt modelId="{8B1CF105-F7C1-4D85-9119-B71DCE558B64}" type="pres">
      <dgm:prSet presAssocID="{E617C46C-BFC7-4819-8238-AD0EC1182D8A}" presName="bentUpArrow1" presStyleLbl="alignImgPlace1" presStyleIdx="0" presStyleCnt="2"/>
      <dgm:spPr/>
    </dgm:pt>
    <dgm:pt modelId="{F3A3FA3F-A8FE-48FE-A611-17A63E0E5984}" type="pres">
      <dgm:prSet presAssocID="{E617C46C-BFC7-4819-8238-AD0EC1182D8A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708FFB55-CC4D-4D51-8EEF-4AC7F44E7E86}" type="pres">
      <dgm:prSet presAssocID="{E617C46C-BFC7-4819-8238-AD0EC1182D8A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DBC17B9A-5D22-4728-9C51-E872D8BEFB4F}" type="pres">
      <dgm:prSet presAssocID="{B074AC89-AC1B-4F0A-9ACA-9FBB35439F1C}" presName="sibTrans" presStyleCnt="0"/>
      <dgm:spPr/>
    </dgm:pt>
    <dgm:pt modelId="{A4D53DE7-B547-4E05-943A-3A1275C5ADF2}" type="pres">
      <dgm:prSet presAssocID="{7BC749BE-6988-4082-B024-323A19E62D08}" presName="composite" presStyleCnt="0"/>
      <dgm:spPr/>
    </dgm:pt>
    <dgm:pt modelId="{9731BC7B-E81B-45A4-826F-65BDCC5B88A4}" type="pres">
      <dgm:prSet presAssocID="{7BC749BE-6988-4082-B024-323A19E62D08}" presName="bentUpArrow1" presStyleLbl="alignImgPlace1" presStyleIdx="1" presStyleCnt="2"/>
      <dgm:spPr/>
    </dgm:pt>
    <dgm:pt modelId="{4C2D9B2C-84A4-4BA9-AFAA-EF3AFD20B0D4}" type="pres">
      <dgm:prSet presAssocID="{7BC749BE-6988-4082-B024-323A19E62D08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B75AB37-5195-4C01-A1B2-68C3AE68FF14}" type="pres">
      <dgm:prSet presAssocID="{7BC749BE-6988-4082-B024-323A19E62D08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110B2E21-FBE9-40A2-A7DB-67A123E07609}" type="pres">
      <dgm:prSet presAssocID="{4CA687C6-3FFB-4AD8-8DF3-57B8E21162D9}" presName="sibTrans" presStyleCnt="0"/>
      <dgm:spPr/>
    </dgm:pt>
    <dgm:pt modelId="{B8011DBD-CD36-473D-B6BA-C77170486C14}" type="pres">
      <dgm:prSet presAssocID="{CFCFB175-7DA0-45A9-8946-55223D58AA85}" presName="composite" presStyleCnt="0"/>
      <dgm:spPr/>
    </dgm:pt>
    <dgm:pt modelId="{986A315F-B9BE-473A-AEC4-A63D9451E1B0}" type="pres">
      <dgm:prSet presAssocID="{CFCFB175-7DA0-45A9-8946-55223D58AA85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2EC7E68-05A2-460C-BA94-58442748A37B}" type="pres">
      <dgm:prSet presAssocID="{CFCFB175-7DA0-45A9-8946-55223D58AA85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C10E6EF8-42F5-447D-AACC-18CFD20A30D2}" srcId="{F21A3ADE-52EF-4542-9526-0178407BA8D2}" destId="{E617C46C-BFC7-4819-8238-AD0EC1182D8A}" srcOrd="0" destOrd="0" parTransId="{CAFE675D-5C6D-4FD8-9365-C9BB6B4C49BD}" sibTransId="{B074AC89-AC1B-4F0A-9ACA-9FBB35439F1C}"/>
    <dgm:cxn modelId="{82B66E6A-8344-45E7-AD69-14814FB79F5B}" type="presOf" srcId="{7BC749BE-6988-4082-B024-323A19E62D08}" destId="{4C2D9B2C-84A4-4BA9-AFAA-EF3AFD20B0D4}" srcOrd="0" destOrd="0" presId="urn:microsoft.com/office/officeart/2005/8/layout/StepDownProcess"/>
    <dgm:cxn modelId="{119DBBBC-3B21-4E7A-9DEB-E0C4A993E904}" type="presOf" srcId="{24F57FFE-199F-4984-BC41-707013C78FFD}" destId="{5B75AB37-5195-4C01-A1B2-68C3AE68FF14}" srcOrd="0" destOrd="0" presId="urn:microsoft.com/office/officeart/2005/8/layout/StepDownProcess"/>
    <dgm:cxn modelId="{0E24576C-A9B7-40F6-824F-35156C3DBDFB}" type="presOf" srcId="{F21A3ADE-52EF-4542-9526-0178407BA8D2}" destId="{B07C1E12-3509-4D31-8B38-DAF514755B01}" srcOrd="0" destOrd="0" presId="urn:microsoft.com/office/officeart/2005/8/layout/StepDownProcess"/>
    <dgm:cxn modelId="{A3CCE5E4-3F74-41B0-BF37-9E9C8A4C18AA}" srcId="{F21A3ADE-52EF-4542-9526-0178407BA8D2}" destId="{7BC749BE-6988-4082-B024-323A19E62D08}" srcOrd="1" destOrd="0" parTransId="{A9980C49-2929-49BB-9CAF-11EC6307E1F4}" sibTransId="{4CA687C6-3FFB-4AD8-8DF3-57B8E21162D9}"/>
    <dgm:cxn modelId="{4F80D0FF-C15B-4BB4-B73E-3476806D319B}" type="presOf" srcId="{CFCFB175-7DA0-45A9-8946-55223D58AA85}" destId="{986A315F-B9BE-473A-AEC4-A63D9451E1B0}" srcOrd="0" destOrd="0" presId="urn:microsoft.com/office/officeart/2005/8/layout/StepDownProcess"/>
    <dgm:cxn modelId="{537AD192-E8F0-4C13-B52C-B411E33E0EB5}" srcId="{7BC749BE-6988-4082-B024-323A19E62D08}" destId="{24F57FFE-199F-4984-BC41-707013C78FFD}" srcOrd="0" destOrd="0" parTransId="{2B68BF8B-A2BF-4A7B-A4B0-9A9141B15C26}" sibTransId="{E0CA6CB9-D341-43BC-AFA5-EC11E17F9595}"/>
    <dgm:cxn modelId="{6F4727C1-621E-4ED9-9572-470A9F3F34FF}" srcId="{E617C46C-BFC7-4819-8238-AD0EC1182D8A}" destId="{B1C33DC4-A02D-4B5E-ACEF-EFCD2307AA72}" srcOrd="0" destOrd="0" parTransId="{B953DA1E-540A-4318-9A4D-CD6608FB3319}" sibTransId="{0EE24C45-BD7B-46CC-912C-F269E26280C7}"/>
    <dgm:cxn modelId="{361BED60-CCCA-4D2B-BB70-9A0FCD0624B4}" srcId="{CFCFB175-7DA0-45A9-8946-55223D58AA85}" destId="{5C71CF5C-7FBE-49B3-8895-05D03C62407B}" srcOrd="0" destOrd="0" parTransId="{F6328A6D-24EF-4D92-B83B-F4086E3FBB5A}" sibTransId="{ED7739CC-2E71-4EC0-BE82-AA685CD12A6D}"/>
    <dgm:cxn modelId="{AAC13DE1-5D56-4536-9E62-ADAAA6EDDDD2}" srcId="{F21A3ADE-52EF-4542-9526-0178407BA8D2}" destId="{CFCFB175-7DA0-45A9-8946-55223D58AA85}" srcOrd="2" destOrd="0" parTransId="{39EFAAB9-F971-4262-BE68-162D98EA2673}" sibTransId="{D4706C04-767C-43CB-90BF-67E720AE23F1}"/>
    <dgm:cxn modelId="{862982A7-1AC6-408D-9642-DABCB68E412E}" type="presOf" srcId="{B1C33DC4-A02D-4B5E-ACEF-EFCD2307AA72}" destId="{708FFB55-CC4D-4D51-8EEF-4AC7F44E7E86}" srcOrd="0" destOrd="0" presId="urn:microsoft.com/office/officeart/2005/8/layout/StepDownProcess"/>
    <dgm:cxn modelId="{49D56056-F112-4443-AD17-2127BC7CE7A0}" type="presOf" srcId="{5C71CF5C-7FBE-49B3-8895-05D03C62407B}" destId="{B2EC7E68-05A2-460C-BA94-58442748A37B}" srcOrd="0" destOrd="0" presId="urn:microsoft.com/office/officeart/2005/8/layout/StepDownProcess"/>
    <dgm:cxn modelId="{853EBE9D-F99F-4417-BE26-97687D0A6ABF}" type="presOf" srcId="{E617C46C-BFC7-4819-8238-AD0EC1182D8A}" destId="{F3A3FA3F-A8FE-48FE-A611-17A63E0E5984}" srcOrd="0" destOrd="0" presId="urn:microsoft.com/office/officeart/2005/8/layout/StepDownProcess"/>
    <dgm:cxn modelId="{6C016BD2-B4D8-4443-BC0B-5F94ABB0A97D}" type="presParOf" srcId="{B07C1E12-3509-4D31-8B38-DAF514755B01}" destId="{A6697956-6474-493C-A928-252709E79FF1}" srcOrd="0" destOrd="0" presId="urn:microsoft.com/office/officeart/2005/8/layout/StepDownProcess"/>
    <dgm:cxn modelId="{36F452ED-4647-41FD-87F6-AEAD7ECE6FC7}" type="presParOf" srcId="{A6697956-6474-493C-A928-252709E79FF1}" destId="{8B1CF105-F7C1-4D85-9119-B71DCE558B64}" srcOrd="0" destOrd="0" presId="urn:microsoft.com/office/officeart/2005/8/layout/StepDownProcess"/>
    <dgm:cxn modelId="{9547C98B-C98D-40F1-A3C8-C396C9D2446C}" type="presParOf" srcId="{A6697956-6474-493C-A928-252709E79FF1}" destId="{F3A3FA3F-A8FE-48FE-A611-17A63E0E5984}" srcOrd="1" destOrd="0" presId="urn:microsoft.com/office/officeart/2005/8/layout/StepDownProcess"/>
    <dgm:cxn modelId="{1DCF04A6-BF1E-4CE7-A251-F69787CF894B}" type="presParOf" srcId="{A6697956-6474-493C-A928-252709E79FF1}" destId="{708FFB55-CC4D-4D51-8EEF-4AC7F44E7E86}" srcOrd="2" destOrd="0" presId="urn:microsoft.com/office/officeart/2005/8/layout/StepDownProcess"/>
    <dgm:cxn modelId="{15CCB366-185B-4781-9378-4635966996F0}" type="presParOf" srcId="{B07C1E12-3509-4D31-8B38-DAF514755B01}" destId="{DBC17B9A-5D22-4728-9C51-E872D8BEFB4F}" srcOrd="1" destOrd="0" presId="urn:microsoft.com/office/officeart/2005/8/layout/StepDownProcess"/>
    <dgm:cxn modelId="{2985C6A3-E104-43B0-9F57-42514A549FA3}" type="presParOf" srcId="{B07C1E12-3509-4D31-8B38-DAF514755B01}" destId="{A4D53DE7-B547-4E05-943A-3A1275C5ADF2}" srcOrd="2" destOrd="0" presId="urn:microsoft.com/office/officeart/2005/8/layout/StepDownProcess"/>
    <dgm:cxn modelId="{6D6CAE4A-9536-4B6E-BB70-6F2DC4E7B588}" type="presParOf" srcId="{A4D53DE7-B547-4E05-943A-3A1275C5ADF2}" destId="{9731BC7B-E81B-45A4-826F-65BDCC5B88A4}" srcOrd="0" destOrd="0" presId="urn:microsoft.com/office/officeart/2005/8/layout/StepDownProcess"/>
    <dgm:cxn modelId="{886995A4-E681-4BA1-AF26-852780BB986F}" type="presParOf" srcId="{A4D53DE7-B547-4E05-943A-3A1275C5ADF2}" destId="{4C2D9B2C-84A4-4BA9-AFAA-EF3AFD20B0D4}" srcOrd="1" destOrd="0" presId="urn:microsoft.com/office/officeart/2005/8/layout/StepDownProcess"/>
    <dgm:cxn modelId="{6C0F9B9C-CF7B-45C8-8D4C-37CE04FF00B1}" type="presParOf" srcId="{A4D53DE7-B547-4E05-943A-3A1275C5ADF2}" destId="{5B75AB37-5195-4C01-A1B2-68C3AE68FF14}" srcOrd="2" destOrd="0" presId="urn:microsoft.com/office/officeart/2005/8/layout/StepDownProcess"/>
    <dgm:cxn modelId="{42FAC404-DBB4-4C65-94E7-1055C3C03F65}" type="presParOf" srcId="{B07C1E12-3509-4D31-8B38-DAF514755B01}" destId="{110B2E21-FBE9-40A2-A7DB-67A123E07609}" srcOrd="3" destOrd="0" presId="urn:microsoft.com/office/officeart/2005/8/layout/StepDownProcess"/>
    <dgm:cxn modelId="{457EE24E-51B5-42B0-A190-49DCE317E99B}" type="presParOf" srcId="{B07C1E12-3509-4D31-8B38-DAF514755B01}" destId="{B8011DBD-CD36-473D-B6BA-C77170486C14}" srcOrd="4" destOrd="0" presId="urn:microsoft.com/office/officeart/2005/8/layout/StepDownProcess"/>
    <dgm:cxn modelId="{2FAA4270-27F7-4303-9318-589B6F2100B5}" type="presParOf" srcId="{B8011DBD-CD36-473D-B6BA-C77170486C14}" destId="{986A315F-B9BE-473A-AEC4-A63D9451E1B0}" srcOrd="0" destOrd="0" presId="urn:microsoft.com/office/officeart/2005/8/layout/StepDownProcess"/>
    <dgm:cxn modelId="{62543A6E-06A9-472F-A593-D5BF0DA30871}" type="presParOf" srcId="{B8011DBD-CD36-473D-B6BA-C77170486C14}" destId="{B2EC7E68-05A2-460C-BA94-58442748A37B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BA4582-B682-4C37-8364-CA13D20ACC16}">
      <dsp:nvSpPr>
        <dsp:cNvPr id="0" name=""/>
        <dsp:cNvSpPr/>
      </dsp:nvSpPr>
      <dsp:spPr>
        <a:xfrm>
          <a:off x="2005848" y="2174"/>
          <a:ext cx="1370151" cy="89059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Thiết kế giao diện</a:t>
          </a:r>
          <a:endParaRPr lang="en-US" sz="2000" kern="1200" dirty="0"/>
        </a:p>
      </dsp:txBody>
      <dsp:txXfrm>
        <a:off x="2049323" y="45649"/>
        <a:ext cx="1283201" cy="803648"/>
      </dsp:txXfrm>
    </dsp:sp>
    <dsp:sp modelId="{6439C37C-F902-4E07-BEB9-4292C33986F7}">
      <dsp:nvSpPr>
        <dsp:cNvPr id="0" name=""/>
        <dsp:cNvSpPr/>
      </dsp:nvSpPr>
      <dsp:spPr>
        <a:xfrm>
          <a:off x="912303" y="447474"/>
          <a:ext cx="3557241" cy="3557241"/>
        </a:xfrm>
        <a:custGeom>
          <a:avLst/>
          <a:gdLst/>
          <a:ahLst/>
          <a:cxnLst/>
          <a:rect l="0" t="0" r="0" b="0"/>
          <a:pathLst>
            <a:path>
              <a:moveTo>
                <a:pt x="2473100" y="141186"/>
              </a:moveTo>
              <a:arcTo wR="1778620" hR="1778620" stAng="17578985" swAng="1960524"/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F521E4-319B-412D-AE30-08D23A2977A9}">
      <dsp:nvSpPr>
        <dsp:cNvPr id="0" name=""/>
        <dsp:cNvSpPr/>
      </dsp:nvSpPr>
      <dsp:spPr>
        <a:xfrm>
          <a:off x="3582558" y="1231171"/>
          <a:ext cx="1599870" cy="890598"/>
        </a:xfrm>
        <a:prstGeom prst="roundRect">
          <a:avLst/>
        </a:prstGeom>
        <a:solidFill>
          <a:schemeClr val="accent5">
            <a:hueOff val="425614"/>
            <a:satOff val="0"/>
            <a:lumOff val="-5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Response</a:t>
          </a:r>
          <a:endParaRPr lang="en-US" sz="2000" kern="1200" dirty="0"/>
        </a:p>
      </dsp:txBody>
      <dsp:txXfrm>
        <a:off x="3626033" y="1274646"/>
        <a:ext cx="1512920" cy="803648"/>
      </dsp:txXfrm>
    </dsp:sp>
    <dsp:sp modelId="{A2516A0A-4F8A-4ED7-B4AF-7994F5A247F9}">
      <dsp:nvSpPr>
        <dsp:cNvPr id="0" name=""/>
        <dsp:cNvSpPr/>
      </dsp:nvSpPr>
      <dsp:spPr>
        <a:xfrm>
          <a:off x="912303" y="447474"/>
          <a:ext cx="3557241" cy="3557241"/>
        </a:xfrm>
        <a:custGeom>
          <a:avLst/>
          <a:gdLst/>
          <a:ahLst/>
          <a:cxnLst/>
          <a:rect l="0" t="0" r="0" b="0"/>
          <a:pathLst>
            <a:path>
              <a:moveTo>
                <a:pt x="3554810" y="1685661"/>
              </a:moveTo>
              <a:arcTo wR="1778620" hR="1778620" stAng="21420245" swAng="2195524"/>
            </a:path>
          </a:pathLst>
        </a:custGeom>
        <a:noFill/>
        <a:ln w="9525" cap="flat" cmpd="sng" algn="ctr">
          <a:solidFill>
            <a:schemeClr val="accent5">
              <a:hueOff val="425614"/>
              <a:satOff val="0"/>
              <a:lumOff val="-568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00F10C-B5D6-4E73-99D0-11289448456C}">
      <dsp:nvSpPr>
        <dsp:cNvPr id="0" name=""/>
        <dsp:cNvSpPr/>
      </dsp:nvSpPr>
      <dsp:spPr>
        <a:xfrm>
          <a:off x="3051296" y="3219730"/>
          <a:ext cx="1370151" cy="890598"/>
        </a:xfrm>
        <a:prstGeom prst="roundRect">
          <a:avLst/>
        </a:prstGeom>
        <a:solidFill>
          <a:schemeClr val="accent5">
            <a:hueOff val="851228"/>
            <a:satOff val="0"/>
            <a:lumOff val="-1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Thiết kế CSDL </a:t>
          </a:r>
          <a:endParaRPr lang="en-US" sz="2000" kern="1200" dirty="0"/>
        </a:p>
      </dsp:txBody>
      <dsp:txXfrm>
        <a:off x="3094771" y="3263205"/>
        <a:ext cx="1283201" cy="803648"/>
      </dsp:txXfrm>
    </dsp:sp>
    <dsp:sp modelId="{C942B131-3279-4C77-82A9-A31413645B28}">
      <dsp:nvSpPr>
        <dsp:cNvPr id="0" name=""/>
        <dsp:cNvSpPr/>
      </dsp:nvSpPr>
      <dsp:spPr>
        <a:xfrm>
          <a:off x="912303" y="447474"/>
          <a:ext cx="3557241" cy="3557241"/>
        </a:xfrm>
        <a:custGeom>
          <a:avLst/>
          <a:gdLst/>
          <a:ahLst/>
          <a:cxnLst/>
          <a:rect l="0" t="0" r="0" b="0"/>
          <a:pathLst>
            <a:path>
              <a:moveTo>
                <a:pt x="2131931" y="3521797"/>
              </a:moveTo>
              <a:arcTo wR="1778620" hR="1778620" stAng="4712543" swAng="1374914"/>
            </a:path>
          </a:pathLst>
        </a:custGeom>
        <a:noFill/>
        <a:ln w="9525" cap="flat" cmpd="sng" algn="ctr">
          <a:solidFill>
            <a:schemeClr val="accent5">
              <a:hueOff val="851228"/>
              <a:satOff val="0"/>
              <a:lumOff val="-1137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26E184-24DB-45FE-9A88-0D79277915B2}">
      <dsp:nvSpPr>
        <dsp:cNvPr id="0" name=""/>
        <dsp:cNvSpPr/>
      </dsp:nvSpPr>
      <dsp:spPr>
        <a:xfrm>
          <a:off x="960401" y="3219730"/>
          <a:ext cx="1370151" cy="890598"/>
        </a:xfrm>
        <a:prstGeom prst="roundRect">
          <a:avLst/>
        </a:prstGeom>
        <a:solidFill>
          <a:schemeClr val="accent5">
            <a:hueOff val="1276841"/>
            <a:satOff val="0"/>
            <a:lumOff val="-170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Xử lí Server</a:t>
          </a:r>
          <a:endParaRPr lang="en-US" sz="2000" kern="1200" dirty="0"/>
        </a:p>
      </dsp:txBody>
      <dsp:txXfrm>
        <a:off x="1003876" y="3263205"/>
        <a:ext cx="1283201" cy="803648"/>
      </dsp:txXfrm>
    </dsp:sp>
    <dsp:sp modelId="{12B2C412-F196-4021-A7E5-4C5C0E305BCD}">
      <dsp:nvSpPr>
        <dsp:cNvPr id="0" name=""/>
        <dsp:cNvSpPr/>
      </dsp:nvSpPr>
      <dsp:spPr>
        <a:xfrm>
          <a:off x="912303" y="447474"/>
          <a:ext cx="3557241" cy="3557241"/>
        </a:xfrm>
        <a:custGeom>
          <a:avLst/>
          <a:gdLst/>
          <a:ahLst/>
          <a:cxnLst/>
          <a:rect l="0" t="0" r="0" b="0"/>
          <a:pathLst>
            <a:path>
              <a:moveTo>
                <a:pt x="297103" y="2762794"/>
              </a:moveTo>
              <a:arcTo wR="1778620" hR="1778620" stAng="8784232" swAng="2195524"/>
            </a:path>
          </a:pathLst>
        </a:custGeom>
        <a:noFill/>
        <a:ln w="9525" cap="flat" cmpd="sng" algn="ctr">
          <a:solidFill>
            <a:schemeClr val="accent5">
              <a:hueOff val="1276841"/>
              <a:satOff val="0"/>
              <a:lumOff val="-1705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2F0F5A-8B1B-4F3A-8D1B-723111CAAEAB}">
      <dsp:nvSpPr>
        <dsp:cNvPr id="0" name=""/>
        <dsp:cNvSpPr/>
      </dsp:nvSpPr>
      <dsp:spPr>
        <a:xfrm>
          <a:off x="314279" y="1231171"/>
          <a:ext cx="1370151" cy="890598"/>
        </a:xfrm>
        <a:prstGeom prst="roundRect">
          <a:avLst/>
        </a:prstGeom>
        <a:solidFill>
          <a:schemeClr val="accent5">
            <a:hueOff val="1702455"/>
            <a:satOff val="0"/>
            <a:lumOff val="-2274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Liên hệ người dùng</a:t>
          </a:r>
          <a:endParaRPr lang="en-US" sz="2000" kern="1200" dirty="0"/>
        </a:p>
      </dsp:txBody>
      <dsp:txXfrm>
        <a:off x="357754" y="1274646"/>
        <a:ext cx="1283201" cy="803648"/>
      </dsp:txXfrm>
    </dsp:sp>
    <dsp:sp modelId="{7FEF1A98-94AC-4E10-8845-4A54CFE7F9D5}">
      <dsp:nvSpPr>
        <dsp:cNvPr id="0" name=""/>
        <dsp:cNvSpPr/>
      </dsp:nvSpPr>
      <dsp:spPr>
        <a:xfrm>
          <a:off x="912303" y="447474"/>
          <a:ext cx="3557241" cy="3557241"/>
        </a:xfrm>
        <a:custGeom>
          <a:avLst/>
          <a:gdLst/>
          <a:ahLst/>
          <a:cxnLst/>
          <a:rect l="0" t="0" r="0" b="0"/>
          <a:pathLst>
            <a:path>
              <a:moveTo>
                <a:pt x="310031" y="775257"/>
              </a:moveTo>
              <a:arcTo wR="1778620" hR="1778620" stAng="12860491" swAng="1960524"/>
            </a:path>
          </a:pathLst>
        </a:custGeom>
        <a:noFill/>
        <a:ln w="9525" cap="flat" cmpd="sng" algn="ctr">
          <a:solidFill>
            <a:schemeClr val="accent5">
              <a:hueOff val="1702455"/>
              <a:satOff val="0"/>
              <a:lumOff val="-2274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1CF105-F7C1-4D85-9119-B71DCE558B64}">
      <dsp:nvSpPr>
        <dsp:cNvPr id="0" name=""/>
        <dsp:cNvSpPr/>
      </dsp:nvSpPr>
      <dsp:spPr>
        <a:xfrm rot="5400000">
          <a:off x="333757" y="1187375"/>
          <a:ext cx="1050131" cy="119553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A3FA3F-A8FE-48FE-A611-17A63E0E5984}">
      <dsp:nvSpPr>
        <dsp:cNvPr id="0" name=""/>
        <dsp:cNvSpPr/>
      </dsp:nvSpPr>
      <dsp:spPr>
        <a:xfrm>
          <a:off x="55536" y="23283"/>
          <a:ext cx="1767802" cy="1237404"/>
        </a:xfrm>
        <a:prstGeom prst="roundRect">
          <a:avLst>
            <a:gd name="adj" fmla="val 166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Clients</a:t>
          </a:r>
          <a:endParaRPr lang="en-GB" sz="3200" kern="1200" dirty="0"/>
        </a:p>
      </dsp:txBody>
      <dsp:txXfrm>
        <a:off x="115952" y="83699"/>
        <a:ext cx="1646970" cy="1116572"/>
      </dsp:txXfrm>
    </dsp:sp>
    <dsp:sp modelId="{708FFB55-CC4D-4D51-8EEF-4AC7F44E7E86}">
      <dsp:nvSpPr>
        <dsp:cNvPr id="0" name=""/>
        <dsp:cNvSpPr/>
      </dsp:nvSpPr>
      <dsp:spPr>
        <a:xfrm>
          <a:off x="1823339" y="141298"/>
          <a:ext cx="1285731" cy="100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GB" sz="2500" kern="1200"/>
        </a:p>
      </dsp:txBody>
      <dsp:txXfrm>
        <a:off x="1823339" y="141298"/>
        <a:ext cx="1285731" cy="1000125"/>
      </dsp:txXfrm>
    </dsp:sp>
    <dsp:sp modelId="{9731BC7B-E81B-45A4-826F-65BDCC5B88A4}">
      <dsp:nvSpPr>
        <dsp:cNvPr id="0" name=""/>
        <dsp:cNvSpPr/>
      </dsp:nvSpPr>
      <dsp:spPr>
        <a:xfrm rot="5400000">
          <a:off x="1799453" y="2577389"/>
          <a:ext cx="1050131" cy="119553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5">
            <a:tint val="50000"/>
            <a:hueOff val="2063095"/>
            <a:satOff val="-26045"/>
            <a:lumOff val="1150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2D9B2C-84A4-4BA9-AFAA-EF3AFD20B0D4}">
      <dsp:nvSpPr>
        <dsp:cNvPr id="0" name=""/>
        <dsp:cNvSpPr/>
      </dsp:nvSpPr>
      <dsp:spPr>
        <a:xfrm>
          <a:off x="1521232" y="1413297"/>
          <a:ext cx="1767802" cy="1237404"/>
        </a:xfrm>
        <a:prstGeom prst="roundRect">
          <a:avLst>
            <a:gd name="adj" fmla="val 16670"/>
          </a:avLst>
        </a:prstGeom>
        <a:solidFill>
          <a:schemeClr val="accent5">
            <a:hueOff val="851228"/>
            <a:satOff val="0"/>
            <a:lumOff val="-1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Internet</a:t>
          </a:r>
          <a:endParaRPr lang="en-GB" sz="3200" kern="1200" dirty="0"/>
        </a:p>
      </dsp:txBody>
      <dsp:txXfrm>
        <a:off x="1581648" y="1473713"/>
        <a:ext cx="1646970" cy="1116572"/>
      </dsp:txXfrm>
    </dsp:sp>
    <dsp:sp modelId="{5B75AB37-5195-4C01-A1B2-68C3AE68FF14}">
      <dsp:nvSpPr>
        <dsp:cNvPr id="0" name=""/>
        <dsp:cNvSpPr/>
      </dsp:nvSpPr>
      <dsp:spPr>
        <a:xfrm>
          <a:off x="3289035" y="1531312"/>
          <a:ext cx="1285731" cy="100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GB" sz="2500" kern="1200"/>
        </a:p>
      </dsp:txBody>
      <dsp:txXfrm>
        <a:off x="3289035" y="1531312"/>
        <a:ext cx="1285731" cy="1000125"/>
      </dsp:txXfrm>
    </dsp:sp>
    <dsp:sp modelId="{986A315F-B9BE-473A-AEC4-A63D9451E1B0}">
      <dsp:nvSpPr>
        <dsp:cNvPr id="0" name=""/>
        <dsp:cNvSpPr/>
      </dsp:nvSpPr>
      <dsp:spPr>
        <a:xfrm>
          <a:off x="2986929" y="2803311"/>
          <a:ext cx="1767802" cy="1237404"/>
        </a:xfrm>
        <a:prstGeom prst="roundRect">
          <a:avLst>
            <a:gd name="adj" fmla="val 16670"/>
          </a:avLst>
        </a:prstGeom>
        <a:solidFill>
          <a:schemeClr val="accent5">
            <a:hueOff val="1702455"/>
            <a:satOff val="0"/>
            <a:lumOff val="-2274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Server</a:t>
          </a:r>
          <a:endParaRPr lang="en-GB" sz="3200" kern="1200" dirty="0"/>
        </a:p>
      </dsp:txBody>
      <dsp:txXfrm>
        <a:off x="3047345" y="2863727"/>
        <a:ext cx="1646970" cy="1116572"/>
      </dsp:txXfrm>
    </dsp:sp>
    <dsp:sp modelId="{B2EC7E68-05A2-460C-BA94-58442748A37B}">
      <dsp:nvSpPr>
        <dsp:cNvPr id="0" name=""/>
        <dsp:cNvSpPr/>
      </dsp:nvSpPr>
      <dsp:spPr>
        <a:xfrm>
          <a:off x="4754732" y="2921326"/>
          <a:ext cx="1285731" cy="100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GB" sz="2600" kern="1200"/>
        </a:p>
      </dsp:txBody>
      <dsp:txXfrm>
        <a:off x="4754732" y="2921326"/>
        <a:ext cx="1285731" cy="10001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481519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633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7f9262ee2f_0_26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7f9262ee2f_0_26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941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952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24751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83058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62167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7f9262ee2f_0_26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7f9262ee2f_0_26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8612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65178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92884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7514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1646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73672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62823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64639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7f9262ee2f_0_26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Google Shape;2111;g7f9262ee2f_0_26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4200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7f9262ee2f_0_26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7f9262ee2f_0_26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06422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91614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96915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8651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42008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80897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8307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807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241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6648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2406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5942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0868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6437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5" r:id="rId6"/>
    <p:sldLayoutId id="2147483658" r:id="rId7"/>
    <p:sldLayoutId id="2147483660" r:id="rId8"/>
    <p:sldLayoutId id="2147483663" r:id="rId9"/>
    <p:sldLayoutId id="2147483664" r:id="rId10"/>
    <p:sldLayoutId id="2147483668" r:id="rId11"/>
    <p:sldLayoutId id="2147483671" r:id="rId12"/>
    <p:sldLayoutId id="2147483675" r:id="rId13"/>
    <p:sldLayoutId id="2147483677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default.asp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w3schools.com/css/default.asp" TargetMode="External"/><Relationship Id="rId5" Type="http://schemas.openxmlformats.org/officeDocument/2006/relationships/hyperlink" Target="https://www.w3schools.com/js/default.asp" TargetMode="External"/><Relationship Id="rId4" Type="http://schemas.openxmlformats.org/officeDocument/2006/relationships/hyperlink" Target="https://www.freecodecamp.org/news/freecodecamp-certifications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982912" y="1502877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WELCOME TO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198312" y="3778393"/>
            <a:ext cx="1931899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Sinh viên thực hiện: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Phan Duy Anh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B1812252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Khoa học máy tính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1982912" y="2813157"/>
            <a:ext cx="4972692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dirty="0" smtClean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Đề tài: Xây dựng website tuyển sinh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2997512" y="214757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" name="Google Shape;163;p38"/>
          <p:cNvSpPr txBox="1">
            <a:spLocks/>
          </p:cNvSpPr>
          <p:nvPr/>
        </p:nvSpPr>
        <p:spPr>
          <a:xfrm>
            <a:off x="524341" y="292120"/>
            <a:ext cx="675012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  <a:cs typeface="Times New Roman" panose="02020603050405020304" pitchFamily="18" charset="0"/>
              </a:rPr>
              <a:t>TRƯỜNG ĐẠI HỌC CẦN THƠ</a:t>
            </a:r>
          </a:p>
          <a:p>
            <a:r>
              <a:rPr lang="en-US" sz="1800" dirty="0">
                <a:solidFill>
                  <a:schemeClr val="bg1"/>
                </a:solidFill>
                <a:cs typeface="Times New Roman" panose="02020603050405020304" pitchFamily="18" charset="0"/>
              </a:rPr>
              <a:t>KHOA CÔNG NGHỆ THÔNG TIN VÀ TRUYỀN THÔNG</a:t>
            </a:r>
          </a:p>
          <a:p>
            <a:pPr marL="0" indent="0"/>
            <a:endParaRPr lang="en-GB" dirty="0"/>
          </a:p>
        </p:txBody>
      </p:sp>
      <p:sp>
        <p:nvSpPr>
          <p:cNvPr id="9" name="Google Shape;163;p38"/>
          <p:cNvSpPr txBox="1">
            <a:spLocks/>
          </p:cNvSpPr>
          <p:nvPr/>
        </p:nvSpPr>
        <p:spPr>
          <a:xfrm>
            <a:off x="4695290" y="3778393"/>
            <a:ext cx="2769568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GB" dirty="0" smtClean="0"/>
              <a:t>Giảng viên hướng dẫn:</a:t>
            </a:r>
          </a:p>
          <a:p>
            <a:pPr marL="0" indent="0" algn="l"/>
            <a:r>
              <a:rPr lang="en-US" dirty="0" smtClean="0"/>
              <a:t>Ths. Huỳnh Ngọc Thái Anh</a:t>
            </a:r>
            <a:endParaRPr lang="en-GB" dirty="0" smtClean="0"/>
          </a:p>
          <a:p>
            <a:pPr marL="0" indent="0" algn="l"/>
            <a:r>
              <a:rPr lang="en-GB" dirty="0" smtClean="0"/>
              <a:t>Bộ môn: Khoa học máy tính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5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5673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PHƯƠNG PHÁP</a:t>
            </a:r>
            <a:endParaRPr dirty="0"/>
          </a:p>
        </p:txBody>
      </p:sp>
      <p:cxnSp>
        <p:nvCxnSpPr>
          <p:cNvPr id="1956" name="Google Shape;1956;p54"/>
          <p:cNvCxnSpPr/>
          <p:nvPr/>
        </p:nvCxnSpPr>
        <p:spPr>
          <a:xfrm>
            <a:off x="1138400" y="2500072"/>
            <a:ext cx="6653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7" name="Google Shape;1957;p54"/>
          <p:cNvSpPr txBox="1">
            <a:spLocks noGrp="1"/>
          </p:cNvSpPr>
          <p:nvPr>
            <p:ph type="title" idx="4294967295"/>
          </p:nvPr>
        </p:nvSpPr>
        <p:spPr>
          <a:xfrm>
            <a:off x="1005840" y="1554480"/>
            <a:ext cx="1723839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accent1"/>
                </a:solidFill>
              </a:rPr>
              <a:t>GIAO DIỆN</a:t>
            </a:r>
            <a:br>
              <a:rPr lang="en" sz="1800" dirty="0" smtClean="0">
                <a:solidFill>
                  <a:schemeClr val="accent1"/>
                </a:solidFill>
              </a:rPr>
            </a:br>
            <a:r>
              <a:rPr lang="en" sz="1800" dirty="0" smtClean="0">
                <a:solidFill>
                  <a:schemeClr val="accent1"/>
                </a:solidFill>
              </a:rPr>
              <a:t>RESPONSIVE </a:t>
            </a:r>
            <a:r>
              <a:rPr lang="en" sz="1800" dirty="0" smtClean="0"/>
              <a:t/>
            </a:r>
            <a:br>
              <a:rPr lang="en" sz="1800" dirty="0" smtClean="0"/>
            </a:b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1958" name="Google Shape;1958;p54"/>
          <p:cNvSpPr txBox="1">
            <a:spLocks noGrp="1"/>
          </p:cNvSpPr>
          <p:nvPr>
            <p:ph type="subTitle" idx="4294967295"/>
          </p:nvPr>
        </p:nvSpPr>
        <p:spPr>
          <a:xfrm>
            <a:off x="1036769" y="2651760"/>
            <a:ext cx="15273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>
                <a:solidFill>
                  <a:schemeClr val="lt1"/>
                </a:solidFill>
              </a:rPr>
              <a:t>Sử dụng thư viện Bootstrap và JavaScript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959" name="Google Shape;1959;p54"/>
          <p:cNvSpPr txBox="1">
            <a:spLocks noGrp="1"/>
          </p:cNvSpPr>
          <p:nvPr>
            <p:ph type="title" idx="4294967295"/>
          </p:nvPr>
        </p:nvSpPr>
        <p:spPr>
          <a:xfrm>
            <a:off x="4631450" y="1828800"/>
            <a:ext cx="15273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chemeClr val="accent1"/>
                </a:solidFill>
              </a:rPr>
              <a:t>SERVER</a:t>
            </a:r>
            <a:endParaRPr sz="1800" dirty="0">
              <a:solidFill>
                <a:schemeClr val="accent1"/>
              </a:solidFill>
            </a:endParaRPr>
          </a:p>
        </p:txBody>
      </p:sp>
      <p:sp>
        <p:nvSpPr>
          <p:cNvPr id="1960" name="Google Shape;1960;p54"/>
          <p:cNvSpPr txBox="1">
            <a:spLocks noGrp="1"/>
          </p:cNvSpPr>
          <p:nvPr>
            <p:ph type="subTitle" idx="4294967295"/>
          </p:nvPr>
        </p:nvSpPr>
        <p:spPr>
          <a:xfrm>
            <a:off x="4701585" y="2651760"/>
            <a:ext cx="15273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 smtClean="0">
                <a:solidFill>
                  <a:schemeClr val="lt1"/>
                </a:solidFill>
              </a:rPr>
              <a:t>Sử dụng PHP để xử lý</a:t>
            </a:r>
            <a:endParaRPr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1961" name="Google Shape;1961;p54"/>
          <p:cNvSpPr txBox="1">
            <a:spLocks noGrp="1"/>
          </p:cNvSpPr>
          <p:nvPr>
            <p:ph type="subTitle" idx="4294967295"/>
          </p:nvPr>
        </p:nvSpPr>
        <p:spPr>
          <a:xfrm>
            <a:off x="2879786" y="1280160"/>
            <a:ext cx="15273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>
                <a:solidFill>
                  <a:schemeClr val="lt1"/>
                </a:solidFill>
              </a:rPr>
              <a:t>Sử dụng MySQL,</a:t>
            </a:r>
            <a:r>
              <a:rPr lang="en" dirty="0">
                <a:solidFill>
                  <a:schemeClr val="lt1"/>
                </a:solidFill>
              </a:rPr>
              <a:t> </a:t>
            </a:r>
            <a:r>
              <a:rPr lang="en" dirty="0" smtClean="0">
                <a:solidFill>
                  <a:schemeClr val="lt1"/>
                </a:solidFill>
              </a:rPr>
              <a:t>Navicat</a:t>
            </a:r>
          </a:p>
        </p:txBody>
      </p:sp>
      <p:sp>
        <p:nvSpPr>
          <p:cNvPr id="1962" name="Google Shape;1962;p54"/>
          <p:cNvSpPr txBox="1">
            <a:spLocks noGrp="1"/>
          </p:cNvSpPr>
          <p:nvPr>
            <p:ph type="title" idx="4294967295"/>
          </p:nvPr>
        </p:nvSpPr>
        <p:spPr>
          <a:xfrm>
            <a:off x="2879786" y="2743200"/>
            <a:ext cx="16269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chemeClr val="accent1"/>
                </a:solidFill>
              </a:rPr>
              <a:t>DATABASE</a:t>
            </a:r>
            <a:endParaRPr sz="1800" dirty="0">
              <a:solidFill>
                <a:schemeClr val="accent1"/>
              </a:solidFill>
            </a:endParaRPr>
          </a:p>
        </p:txBody>
      </p:sp>
      <p:sp>
        <p:nvSpPr>
          <p:cNvPr id="1963" name="Google Shape;1963;p54"/>
          <p:cNvSpPr txBox="1">
            <a:spLocks noGrp="1"/>
          </p:cNvSpPr>
          <p:nvPr>
            <p:ph type="subTitle" idx="4294967295"/>
          </p:nvPr>
        </p:nvSpPr>
        <p:spPr>
          <a:xfrm>
            <a:off x="6597336" y="1280160"/>
            <a:ext cx="15273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>
                <a:solidFill>
                  <a:schemeClr val="lt1"/>
                </a:solidFill>
              </a:rPr>
              <a:t>Sử dụng API JavaScript, PHP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964" name="Google Shape;1964;p54"/>
          <p:cNvSpPr txBox="1">
            <a:spLocks noGrp="1"/>
          </p:cNvSpPr>
          <p:nvPr>
            <p:ph type="title" idx="4294967295"/>
          </p:nvPr>
        </p:nvSpPr>
        <p:spPr>
          <a:xfrm>
            <a:off x="6597336" y="2743200"/>
            <a:ext cx="15273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accent1"/>
                </a:solidFill>
              </a:rPr>
              <a:t>LIÊN HỆ</a:t>
            </a:r>
            <a:endParaRPr sz="1800" dirty="0">
              <a:solidFill>
                <a:schemeClr val="accent1"/>
              </a:solidFill>
            </a:endParaRPr>
          </a:p>
        </p:txBody>
      </p:sp>
      <p:sp>
        <p:nvSpPr>
          <p:cNvPr id="1965" name="Google Shape;1965;p54"/>
          <p:cNvSpPr/>
          <p:nvPr/>
        </p:nvSpPr>
        <p:spPr>
          <a:xfrm>
            <a:off x="1674264" y="2391482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66" name="Google Shape;1966;p54"/>
          <p:cNvSpPr/>
          <p:nvPr/>
        </p:nvSpPr>
        <p:spPr>
          <a:xfrm>
            <a:off x="3534686" y="2398725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67" name="Google Shape;1967;p54"/>
          <p:cNvSpPr/>
          <p:nvPr/>
        </p:nvSpPr>
        <p:spPr>
          <a:xfrm>
            <a:off x="5356485" y="2391322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68" name="Google Shape;1968;p54"/>
          <p:cNvSpPr/>
          <p:nvPr/>
        </p:nvSpPr>
        <p:spPr>
          <a:xfrm>
            <a:off x="7252236" y="240123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cxnSp>
        <p:nvCxnSpPr>
          <p:cNvPr id="1969" name="Google Shape;1969;p5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19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19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1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0"/>
                                        <p:tgtEl>
                                          <p:spTgt spid="1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19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1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1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7" grpId="0"/>
      <p:bldP spid="1958" grpId="0" build="p"/>
      <p:bldP spid="1959" grpId="0"/>
      <p:bldP spid="1960" grpId="0" build="p"/>
      <p:bldP spid="1961" grpId="0" build="p"/>
      <p:bldP spid="1962" grpId="0"/>
      <p:bldP spid="1963" grpId="0" build="p"/>
      <p:bldP spid="196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2488425" y="3121850"/>
            <a:ext cx="6655575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MỤC TIÊU NGHIÊN CỨU</a:t>
            </a:r>
            <a:endParaRPr sz="4000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883699" y="3287508"/>
            <a:ext cx="1218713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2488424" y="3720650"/>
            <a:ext cx="6350776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Xây dựng website tuyển sinh thân thiện với người dùng, cung cấp thông tin một cách trực quan, linh động</a:t>
            </a:r>
            <a:endParaRPr sz="1800"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2231083" y="3253308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02766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4916202" y="14175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/>
              <a:t>GIAO DIỆN</a:t>
            </a:r>
            <a:endParaRPr sz="4000" dirty="0"/>
          </a:p>
        </p:txBody>
      </p:sp>
      <p:sp>
        <p:nvSpPr>
          <p:cNvPr id="266" name="Google Shape;266;p48"/>
          <p:cNvSpPr txBox="1">
            <a:spLocks noGrp="1"/>
          </p:cNvSpPr>
          <p:nvPr>
            <p:ph type="body" idx="1"/>
          </p:nvPr>
        </p:nvSpPr>
        <p:spPr>
          <a:xfrm>
            <a:off x="4999717" y="2650671"/>
            <a:ext cx="3806825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sz="2000" dirty="0" smtClean="0"/>
              <a:t>Thiết kế giao diện trực quan</a:t>
            </a:r>
          </a:p>
          <a:p>
            <a:pPr marL="285750" indent="-285750">
              <a:spcAft>
                <a:spcPts val="1600"/>
              </a:spcAft>
            </a:pPr>
            <a:r>
              <a:rPr lang="en-US" sz="2000" dirty="0" smtClean="0"/>
              <a:t>Tương tác thân thiện người dùng</a:t>
            </a:r>
          </a:p>
          <a:p>
            <a:pPr marL="285750" indent="-285750">
              <a:spcAft>
                <a:spcPts val="1600"/>
              </a:spcAft>
            </a:pPr>
            <a:r>
              <a:rPr lang="en-US" sz="2000" dirty="0" smtClean="0"/>
              <a:t>Responsive trên mọi thiết bị</a:t>
            </a:r>
            <a:endParaRPr sz="2000" dirty="0"/>
          </a:p>
        </p:txBody>
      </p:sp>
      <p:cxnSp>
        <p:nvCxnSpPr>
          <p:cNvPr id="267" name="Google Shape;267;p48"/>
          <p:cNvCxnSpPr/>
          <p:nvPr/>
        </p:nvCxnSpPr>
        <p:spPr>
          <a:xfrm>
            <a:off x="4713522" y="1530975"/>
            <a:ext cx="0" cy="2189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68" name="Google Shape;268;p48"/>
          <p:cNvPicPr preferRelativeResize="0"/>
          <p:nvPr/>
        </p:nvPicPr>
        <p:blipFill rotWithShape="1">
          <a:blip r:embed="rId3">
            <a:alphaModFix/>
          </a:blip>
          <a:srcRect l="18080" t="-2202" r="23480" b="-2192"/>
          <a:stretch/>
        </p:blipFill>
        <p:spPr>
          <a:xfrm>
            <a:off x="-422250" y="-236700"/>
            <a:ext cx="4714800" cy="5616900"/>
          </a:xfrm>
          <a:prstGeom prst="flowChartDelay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4916201" y="1417575"/>
            <a:ext cx="4042741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/>
              <a:t>XỬ LÝ DỮ LIỆU</a:t>
            </a:r>
            <a:endParaRPr sz="4000" dirty="0"/>
          </a:p>
        </p:txBody>
      </p:sp>
      <p:sp>
        <p:nvSpPr>
          <p:cNvPr id="266" name="Google Shape;266;p48"/>
          <p:cNvSpPr txBox="1">
            <a:spLocks noGrp="1"/>
          </p:cNvSpPr>
          <p:nvPr>
            <p:ph type="body" idx="1"/>
          </p:nvPr>
        </p:nvSpPr>
        <p:spPr>
          <a:xfrm>
            <a:off x="4999717" y="2650671"/>
            <a:ext cx="3806825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sz="2000" dirty="0" smtClean="0"/>
              <a:t>Thiết kế CSDL</a:t>
            </a:r>
            <a:endParaRPr lang="en-US" sz="2000" dirty="0" smtClean="0"/>
          </a:p>
          <a:p>
            <a:pPr marL="285750" indent="-285750">
              <a:spcAft>
                <a:spcPts val="1600"/>
              </a:spcAft>
            </a:pPr>
            <a:r>
              <a:rPr lang="en-US" sz="2000" dirty="0" smtClean="0"/>
              <a:t>Tổ chức lưu trữ dữ liệu</a:t>
            </a:r>
          </a:p>
        </p:txBody>
      </p:sp>
      <p:cxnSp>
        <p:nvCxnSpPr>
          <p:cNvPr id="267" name="Google Shape;267;p48"/>
          <p:cNvCxnSpPr/>
          <p:nvPr/>
        </p:nvCxnSpPr>
        <p:spPr>
          <a:xfrm>
            <a:off x="4713522" y="1530975"/>
            <a:ext cx="0" cy="2189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68" name="Google Shape;268;p48"/>
          <p:cNvPicPr preferRelativeResize="0"/>
          <p:nvPr/>
        </p:nvPicPr>
        <p:blipFill rotWithShape="1">
          <a:blip r:embed="rId3">
            <a:alphaModFix/>
          </a:blip>
          <a:srcRect l="18080" t="-2202" r="23480" b="-2192"/>
          <a:stretch/>
        </p:blipFill>
        <p:spPr>
          <a:xfrm>
            <a:off x="-422250" y="-236700"/>
            <a:ext cx="4714800" cy="5616900"/>
          </a:xfrm>
          <a:prstGeom prst="flowChartDelay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396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1524488" y="3535507"/>
            <a:ext cx="768096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PHƯƠNG PHÁP NGHIÊN CỨU</a:t>
            </a:r>
            <a:endParaRPr sz="4000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82880" y="3291840"/>
            <a:ext cx="1218713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1463040" y="3253308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62867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5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/>
              <a:t>Mô tả bài toán</a:t>
            </a:r>
            <a:endParaRPr sz="4000" dirty="0"/>
          </a:p>
        </p:txBody>
      </p:sp>
      <p:sp>
        <p:nvSpPr>
          <p:cNvPr id="2004" name="Google Shape;2004;p58"/>
          <p:cNvSpPr txBox="1">
            <a:spLocks noGrp="1"/>
          </p:cNvSpPr>
          <p:nvPr>
            <p:ph type="title" idx="2"/>
          </p:nvPr>
        </p:nvSpPr>
        <p:spPr>
          <a:xfrm>
            <a:off x="898386" y="3474720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Thiết kế mô hình Client-Server</a:t>
            </a:r>
            <a:endParaRPr sz="2000" dirty="0"/>
          </a:p>
        </p:txBody>
      </p:sp>
      <p:sp>
        <p:nvSpPr>
          <p:cNvPr id="2010" name="Google Shape;2010;p58"/>
          <p:cNvSpPr txBox="1">
            <a:spLocks noGrp="1"/>
          </p:cNvSpPr>
          <p:nvPr>
            <p:ph type="title" idx="7"/>
          </p:nvPr>
        </p:nvSpPr>
        <p:spPr>
          <a:xfrm>
            <a:off x="6574011" y="3474720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Xử lý dữ liệu, phản hồi với PHP</a:t>
            </a:r>
            <a:endParaRPr sz="2000" dirty="0"/>
          </a:p>
        </p:txBody>
      </p:sp>
      <p:sp>
        <p:nvSpPr>
          <p:cNvPr id="2012" name="Google Shape;2012;p58"/>
          <p:cNvSpPr/>
          <p:nvPr/>
        </p:nvSpPr>
        <p:spPr>
          <a:xfrm>
            <a:off x="1297975" y="203642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3" name="Google Shape;2013;p58"/>
          <p:cNvSpPr/>
          <p:nvPr/>
        </p:nvSpPr>
        <p:spPr>
          <a:xfrm>
            <a:off x="3189850" y="203642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4" name="Google Shape;2014;p58"/>
          <p:cNvSpPr/>
          <p:nvPr/>
        </p:nvSpPr>
        <p:spPr>
          <a:xfrm>
            <a:off x="6973625" y="203642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5" name="Google Shape;2015;p58"/>
          <p:cNvSpPr/>
          <p:nvPr/>
        </p:nvSpPr>
        <p:spPr>
          <a:xfrm>
            <a:off x="5081738" y="203642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16" name="Google Shape;2016;p5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17" name="Google Shape;2017;p58"/>
          <p:cNvSpPr/>
          <p:nvPr/>
        </p:nvSpPr>
        <p:spPr>
          <a:xfrm>
            <a:off x="5304069" y="2258977"/>
            <a:ext cx="427722" cy="427305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8" name="Google Shape;2018;p58"/>
          <p:cNvGrpSpPr/>
          <p:nvPr/>
        </p:nvGrpSpPr>
        <p:grpSpPr>
          <a:xfrm>
            <a:off x="7204132" y="2277037"/>
            <a:ext cx="409193" cy="391194"/>
            <a:chOff x="7441465" y="2302860"/>
            <a:chExt cx="342192" cy="327140"/>
          </a:xfrm>
        </p:grpSpPr>
        <p:sp>
          <p:nvSpPr>
            <p:cNvPr id="2019" name="Google Shape;2019;p58"/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8"/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1" name="Google Shape;2021;p58"/>
          <p:cNvGrpSpPr/>
          <p:nvPr/>
        </p:nvGrpSpPr>
        <p:grpSpPr>
          <a:xfrm>
            <a:off x="1510148" y="2249004"/>
            <a:ext cx="448077" cy="447242"/>
            <a:chOff x="1421638" y="4125629"/>
            <a:chExt cx="374709" cy="374010"/>
          </a:xfrm>
        </p:grpSpPr>
        <p:sp>
          <p:nvSpPr>
            <p:cNvPr id="2022" name="Google Shape;2022;p58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8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4" name="Google Shape;2024;p58"/>
          <p:cNvGrpSpPr/>
          <p:nvPr/>
        </p:nvGrpSpPr>
        <p:grpSpPr>
          <a:xfrm>
            <a:off x="3420343" y="2252224"/>
            <a:ext cx="411433" cy="440824"/>
            <a:chOff x="4149138" y="4121151"/>
            <a:chExt cx="344065" cy="368644"/>
          </a:xfrm>
        </p:grpSpPr>
        <p:sp>
          <p:nvSpPr>
            <p:cNvPr id="2025" name="Google Shape;2025;p58"/>
            <p:cNvSpPr/>
            <p:nvPr/>
          </p:nvSpPr>
          <p:spPr>
            <a:xfrm>
              <a:off x="4205853" y="4182724"/>
              <a:ext cx="225746" cy="307071"/>
            </a:xfrm>
            <a:custGeom>
              <a:avLst/>
              <a:gdLst/>
              <a:ahLst/>
              <a:cxnLst/>
              <a:rect l="l" t="t" r="r" b="b"/>
              <a:pathLst>
                <a:path w="7109" h="9670" extrusionOk="0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8"/>
            <p:cNvSpPr/>
            <p:nvPr/>
          </p:nvSpPr>
          <p:spPr>
            <a:xfrm>
              <a:off x="4444777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8"/>
            <p:cNvSpPr/>
            <p:nvPr/>
          </p:nvSpPr>
          <p:spPr>
            <a:xfrm>
              <a:off x="4149138" y="4287484"/>
              <a:ext cx="48426" cy="11400"/>
            </a:xfrm>
            <a:custGeom>
              <a:avLst/>
              <a:gdLst/>
              <a:ahLst/>
              <a:cxnLst/>
              <a:rect l="l" t="t" r="r" b="b"/>
              <a:pathLst>
                <a:path w="1525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8"/>
            <p:cNvSpPr/>
            <p:nvPr/>
          </p:nvSpPr>
          <p:spPr>
            <a:xfrm>
              <a:off x="4315471" y="4121151"/>
              <a:ext cx="11400" cy="48045"/>
            </a:xfrm>
            <a:custGeom>
              <a:avLst/>
              <a:gdLst/>
              <a:ahLst/>
              <a:cxnLst/>
              <a:rect l="l" t="t" r="r" b="b"/>
              <a:pathLst>
                <a:path w="359" h="1513" extrusionOk="0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8"/>
            <p:cNvSpPr/>
            <p:nvPr/>
          </p:nvSpPr>
          <p:spPr>
            <a:xfrm>
              <a:off x="4378632" y="4159575"/>
              <a:ext cx="22705" cy="27754"/>
            </a:xfrm>
            <a:custGeom>
              <a:avLst/>
              <a:gdLst/>
              <a:ahLst/>
              <a:cxnLst/>
              <a:rect l="l" t="t" r="r" b="b"/>
              <a:pathLst>
                <a:path w="715" h="874" extrusionOk="0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8"/>
            <p:cNvSpPr/>
            <p:nvPr/>
          </p:nvSpPr>
          <p:spPr>
            <a:xfrm>
              <a:off x="4240243" y="4399103"/>
              <a:ext cx="22705" cy="27563"/>
            </a:xfrm>
            <a:custGeom>
              <a:avLst/>
              <a:gdLst/>
              <a:ahLst/>
              <a:cxnLst/>
              <a:rect l="l" t="t" r="r" b="b"/>
              <a:pathLst>
                <a:path w="715" h="868" extrusionOk="0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8"/>
            <p:cNvSpPr/>
            <p:nvPr/>
          </p:nvSpPr>
          <p:spPr>
            <a:xfrm>
              <a:off x="4240243" y="41591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8"/>
            <p:cNvSpPr/>
            <p:nvPr/>
          </p:nvSpPr>
          <p:spPr>
            <a:xfrm>
              <a:off x="4378632" y="4399230"/>
              <a:ext cx="22705" cy="28198"/>
            </a:xfrm>
            <a:custGeom>
              <a:avLst/>
              <a:gdLst/>
              <a:ahLst/>
              <a:cxnLst/>
              <a:rect l="l" t="t" r="r" b="b"/>
              <a:pathLst>
                <a:path w="715" h="888" extrusionOk="0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8"/>
            <p:cNvSpPr/>
            <p:nvPr/>
          </p:nvSpPr>
          <p:spPr>
            <a:xfrm>
              <a:off x="4426264" y="4351851"/>
              <a:ext cx="29532" cy="21117"/>
            </a:xfrm>
            <a:custGeom>
              <a:avLst/>
              <a:gdLst/>
              <a:ahLst/>
              <a:cxnLst/>
              <a:rect l="l" t="t" r="r" b="b"/>
              <a:pathLst>
                <a:path w="930" h="665" extrusionOk="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8"/>
            <p:cNvSpPr/>
            <p:nvPr/>
          </p:nvSpPr>
          <p:spPr>
            <a:xfrm>
              <a:off x="4186196" y="4213463"/>
              <a:ext cx="29500" cy="21117"/>
            </a:xfrm>
            <a:custGeom>
              <a:avLst/>
              <a:gdLst/>
              <a:ahLst/>
              <a:cxnLst/>
              <a:rect l="l" t="t" r="r" b="b"/>
              <a:pathLst>
                <a:path w="929" h="665" extrusionOk="0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8"/>
            <p:cNvSpPr/>
            <p:nvPr/>
          </p:nvSpPr>
          <p:spPr>
            <a:xfrm>
              <a:off x="4425883" y="4213590"/>
              <a:ext cx="29913" cy="21371"/>
            </a:xfrm>
            <a:custGeom>
              <a:avLst/>
              <a:gdLst/>
              <a:ahLst/>
              <a:cxnLst/>
              <a:rect l="l" t="t" r="r" b="b"/>
              <a:pathLst>
                <a:path w="942" h="673" extrusionOk="0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8"/>
            <p:cNvSpPr/>
            <p:nvPr/>
          </p:nvSpPr>
          <p:spPr>
            <a:xfrm>
              <a:off x="4186196" y="4351978"/>
              <a:ext cx="29500" cy="21371"/>
            </a:xfrm>
            <a:custGeom>
              <a:avLst/>
              <a:gdLst/>
              <a:ahLst/>
              <a:cxnLst/>
              <a:rect l="l" t="t" r="r" b="b"/>
              <a:pathLst>
                <a:path w="929" h="673" extrusionOk="0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 idx="3"/>
          </p:nvPr>
        </p:nvSpPr>
        <p:spPr>
          <a:xfrm>
            <a:off x="2790261" y="3749040"/>
            <a:ext cx="1671600" cy="548400"/>
          </a:xfrm>
        </p:spPr>
        <p:txBody>
          <a:bodyPr/>
          <a:lstStyle/>
          <a:p>
            <a:r>
              <a:rPr lang="en-US" sz="2000" dirty="0" smtClean="0"/>
              <a:t>Xây dựng giao diện với HTML, CSS, Bootstrap</a:t>
            </a:r>
            <a:endParaRPr lang="en-GB" sz="2000" dirty="0"/>
          </a:p>
        </p:txBody>
      </p:sp>
      <p:sp>
        <p:nvSpPr>
          <p:cNvPr id="6" name="Title 5"/>
          <p:cNvSpPr>
            <a:spLocks noGrp="1"/>
          </p:cNvSpPr>
          <p:nvPr>
            <p:ph type="title" idx="5"/>
          </p:nvPr>
        </p:nvSpPr>
        <p:spPr>
          <a:xfrm>
            <a:off x="4682136" y="3474720"/>
            <a:ext cx="1671600" cy="548400"/>
          </a:xfrm>
        </p:spPr>
        <p:txBody>
          <a:bodyPr/>
          <a:lstStyle/>
          <a:p>
            <a:r>
              <a:rPr lang="en-US" sz="2000" dirty="0" smtClean="0"/>
              <a:t>Tương tác Client với JavaScript</a:t>
            </a:r>
            <a:endParaRPr lang="en-GB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2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750"/>
                                        <p:tgtEl>
                                          <p:spTgt spid="2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750"/>
                                        <p:tgtEl>
                                          <p:spTgt spid="2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750"/>
                                        <p:tgtEl>
                                          <p:spTgt spid="2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750"/>
                                        <p:tgtEl>
                                          <p:spTgt spid="2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750"/>
                                        <p:tgtEl>
                                          <p:spTgt spid="2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4" grpId="0"/>
      <p:bldP spid="2010" grpId="0"/>
      <p:bldP spid="2012" grpId="0" animBg="1"/>
      <p:bldP spid="2013" grpId="0" animBg="1"/>
      <p:bldP spid="2014" grpId="0" animBg="1"/>
      <p:bldP spid="2015" grpId="0" animBg="1"/>
      <p:bldP spid="4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900628" cy="664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MÔ HÌNH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816979142"/>
              </p:ext>
            </p:extLst>
          </p:nvPr>
        </p:nvGraphicFramePr>
        <p:xfrm>
          <a:off x="938500" y="9969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828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900628" cy="664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GIAO DIỆN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9500"/>
            <a:ext cx="6310007" cy="3620729"/>
          </a:xfrm>
          <a:prstGeom prst="rect">
            <a:avLst/>
          </a:prstGeom>
        </p:spPr>
      </p:pic>
      <p:sp>
        <p:nvSpPr>
          <p:cNvPr id="14" name="Google Shape;183;p40"/>
          <p:cNvSpPr txBox="1">
            <a:spLocks/>
          </p:cNvSpPr>
          <p:nvPr/>
        </p:nvSpPr>
        <p:spPr>
          <a:xfrm>
            <a:off x="2523714" y="4750549"/>
            <a:ext cx="4630827" cy="2841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Trang </a:t>
            </a:r>
            <a:r>
              <a:rPr lang="en-US" dirty="0" smtClean="0">
                <a:solidFill>
                  <a:schemeClr val="bg1"/>
                </a:solidFill>
              </a:rPr>
              <a:t>chủ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9500"/>
            <a:ext cx="6327985" cy="3620729"/>
          </a:xfrm>
          <a:prstGeom prst="rect">
            <a:avLst/>
          </a:prstGeom>
        </p:spPr>
      </p:pic>
      <p:sp>
        <p:nvSpPr>
          <p:cNvPr id="15" name="Google Shape;183;p40"/>
          <p:cNvSpPr txBox="1">
            <a:spLocks/>
          </p:cNvSpPr>
          <p:nvPr/>
        </p:nvSpPr>
        <p:spPr>
          <a:xfrm>
            <a:off x="2229800" y="4750548"/>
            <a:ext cx="4630827" cy="2841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Trang </a:t>
            </a:r>
            <a:r>
              <a:rPr lang="en-US" dirty="0" smtClean="0">
                <a:solidFill>
                  <a:schemeClr val="bg1"/>
                </a:solidFill>
              </a:rPr>
              <a:t>tuyển sinh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9499"/>
            <a:ext cx="6310007" cy="3620729"/>
          </a:xfrm>
          <a:prstGeom prst="rect">
            <a:avLst/>
          </a:prstGeom>
        </p:spPr>
      </p:pic>
      <p:sp>
        <p:nvSpPr>
          <p:cNvPr id="16" name="Google Shape;183;p40"/>
          <p:cNvSpPr txBox="1">
            <a:spLocks/>
          </p:cNvSpPr>
          <p:nvPr/>
        </p:nvSpPr>
        <p:spPr>
          <a:xfrm>
            <a:off x="2229800" y="4750547"/>
            <a:ext cx="4630827" cy="2841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Trang </a:t>
            </a:r>
            <a:r>
              <a:rPr lang="en-US" dirty="0" smtClean="0">
                <a:solidFill>
                  <a:schemeClr val="bg1"/>
                </a:solidFill>
              </a:rPr>
              <a:t>sự kiện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29498"/>
            <a:ext cx="6310007" cy="3620730"/>
          </a:xfrm>
          <a:prstGeom prst="rect">
            <a:avLst/>
          </a:prstGeom>
        </p:spPr>
      </p:pic>
      <p:sp>
        <p:nvSpPr>
          <p:cNvPr id="17" name="Google Shape;183;p40"/>
          <p:cNvSpPr txBox="1">
            <a:spLocks/>
          </p:cNvSpPr>
          <p:nvPr/>
        </p:nvSpPr>
        <p:spPr>
          <a:xfrm>
            <a:off x="2142714" y="4750547"/>
            <a:ext cx="4630827" cy="2841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Trang </a:t>
            </a:r>
            <a:r>
              <a:rPr lang="en-US" dirty="0" smtClean="0">
                <a:solidFill>
                  <a:schemeClr val="bg1"/>
                </a:solidFill>
              </a:rPr>
              <a:t>nghiên cứu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74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4678529" cy="664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TƯƠNG TÁC NGƯỜI DÙNG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2021-06-07 16-46-4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935438"/>
            <a:ext cx="7173575" cy="403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85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900628" cy="664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XỬ LÝ DỮ LIỆU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48417"/>
            <a:ext cx="6281056" cy="3688898"/>
          </a:xfrm>
          <a:prstGeom prst="rect">
            <a:avLst/>
          </a:prstGeom>
        </p:spPr>
      </p:pic>
      <p:sp>
        <p:nvSpPr>
          <p:cNvPr id="6" name="Google Shape;183;p40"/>
          <p:cNvSpPr txBox="1">
            <a:spLocks/>
          </p:cNvSpPr>
          <p:nvPr/>
        </p:nvSpPr>
        <p:spPr>
          <a:xfrm>
            <a:off x="2208030" y="4761374"/>
            <a:ext cx="4630827" cy="2841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Thiết kế CSDL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3015"/>
            <a:ext cx="6624966" cy="2340842"/>
          </a:xfrm>
          <a:prstGeom prst="rect">
            <a:avLst/>
          </a:prstGeom>
        </p:spPr>
      </p:pic>
      <p:sp>
        <p:nvSpPr>
          <p:cNvPr id="9" name="Google Shape;183;p40"/>
          <p:cNvSpPr txBox="1">
            <a:spLocks/>
          </p:cNvSpPr>
          <p:nvPr/>
        </p:nvSpPr>
        <p:spPr>
          <a:xfrm>
            <a:off x="2682163" y="3743094"/>
            <a:ext cx="4630827" cy="2841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CSDL Contact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28568"/>
            <a:ext cx="6624967" cy="2472298"/>
          </a:xfrm>
          <a:prstGeom prst="rect">
            <a:avLst/>
          </a:prstGeom>
        </p:spPr>
      </p:pic>
      <p:sp>
        <p:nvSpPr>
          <p:cNvPr id="11" name="Google Shape;183;p40"/>
          <p:cNvSpPr txBox="1">
            <a:spLocks/>
          </p:cNvSpPr>
          <p:nvPr/>
        </p:nvSpPr>
        <p:spPr>
          <a:xfrm>
            <a:off x="2523714" y="3808053"/>
            <a:ext cx="4630827" cy="2841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CSDL tuyển sinh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3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462823" y="1764088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2529823" y="2770632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MỤC TIÊU</a:t>
            </a:r>
            <a:br>
              <a:rPr lang="en" dirty="0" smtClean="0"/>
            </a:br>
            <a:r>
              <a:rPr lang="en" dirty="0" smtClean="0"/>
              <a:t>NGHIÊN CỨU</a:t>
            </a:r>
            <a:endParaRPr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4635588" y="2770632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PHƯƠNG PHÁP</a:t>
            </a:r>
            <a:br>
              <a:rPr lang="en" dirty="0" smtClean="0"/>
            </a:br>
            <a:r>
              <a:rPr lang="en" dirty="0" smtClean="0"/>
              <a:t>NGHIÊN CỨU</a:t>
            </a:r>
            <a:endParaRPr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424058" y="2773557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TỔNG QUAN</a:t>
            </a:r>
            <a:br>
              <a:rPr lang="en" dirty="0" smtClean="0"/>
            </a:br>
            <a:r>
              <a:rPr lang="en" dirty="0" smtClean="0"/>
              <a:t>ĐỀ TÀI</a:t>
            </a:r>
            <a:endParaRPr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2532888" y="1764792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4599432" y="1764792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87" name="Google Shape;187;p40"/>
          <p:cNvCxnSpPr/>
          <p:nvPr/>
        </p:nvCxnSpPr>
        <p:spPr>
          <a:xfrm>
            <a:off x="1297723" y="249460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3364723" y="2496312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5452796" y="2496312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6" name="Google Shape;186;p40"/>
          <p:cNvSpPr txBox="1">
            <a:spLocks/>
          </p:cNvSpPr>
          <p:nvPr/>
        </p:nvSpPr>
        <p:spPr>
          <a:xfrm>
            <a:off x="6665976" y="1764792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 smtClean="0"/>
              <a:t>04</a:t>
            </a:r>
            <a:endParaRPr lang="en" dirty="0"/>
          </a:p>
        </p:txBody>
      </p:sp>
      <p:cxnSp>
        <p:nvCxnSpPr>
          <p:cNvPr id="17" name="Google Shape;189;p40"/>
          <p:cNvCxnSpPr/>
          <p:nvPr/>
        </p:nvCxnSpPr>
        <p:spPr>
          <a:xfrm>
            <a:off x="7533461" y="2496312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8" name="Google Shape;181;p40"/>
          <p:cNvSpPr txBox="1">
            <a:spLocks/>
          </p:cNvSpPr>
          <p:nvPr/>
        </p:nvSpPr>
        <p:spPr>
          <a:xfrm>
            <a:off x="6741353" y="3044832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 smtClean="0"/>
              <a:t>KẾT LUẬN VÀ HƯỚNG PHÁT TRIỂN</a:t>
            </a:r>
            <a:endParaRPr lang="vi-V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900628" cy="664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XỬ LÝ PHẢN HỒI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1161"/>
            <a:ext cx="6318759" cy="3450210"/>
          </a:xfrm>
          <a:prstGeom prst="rect">
            <a:avLst/>
          </a:prstGeom>
        </p:spPr>
      </p:pic>
      <p:sp>
        <p:nvSpPr>
          <p:cNvPr id="8" name="Google Shape;183;p40"/>
          <p:cNvSpPr txBox="1">
            <a:spLocks/>
          </p:cNvSpPr>
          <p:nvPr/>
        </p:nvSpPr>
        <p:spPr>
          <a:xfrm>
            <a:off x="1925002" y="4703352"/>
            <a:ext cx="4630827" cy="2841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Mail phản hồi tuyển sinh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1161"/>
            <a:ext cx="6318759" cy="3471979"/>
          </a:xfrm>
          <a:prstGeom prst="rect">
            <a:avLst/>
          </a:prstGeom>
        </p:spPr>
      </p:pic>
      <p:sp>
        <p:nvSpPr>
          <p:cNvPr id="11" name="Google Shape;183;p40"/>
          <p:cNvSpPr txBox="1">
            <a:spLocks/>
          </p:cNvSpPr>
          <p:nvPr/>
        </p:nvSpPr>
        <p:spPr>
          <a:xfrm>
            <a:off x="1925002" y="4703352"/>
            <a:ext cx="4630827" cy="2841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Mail phản hồi xếp hạng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33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900628" cy="664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TÍCH HỢP WEB APIs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7990"/>
            <a:ext cx="4996543" cy="418551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59828" y="1915886"/>
            <a:ext cx="2873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Montserrat"/>
              </a:rPr>
              <a:t>Google Map API</a:t>
            </a:r>
            <a:endParaRPr lang="en-GB" sz="2400" dirty="0">
              <a:solidFill>
                <a:schemeClr val="bg1"/>
              </a:solidFill>
              <a:latin typeface="Montserra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57990"/>
            <a:ext cx="5005117" cy="41855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59828" y="1915886"/>
            <a:ext cx="2873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Montserrat"/>
              </a:rPr>
              <a:t>Fanpage API</a:t>
            </a:r>
            <a:endParaRPr lang="en-GB" sz="2400" dirty="0">
              <a:solidFill>
                <a:schemeClr val="bg1"/>
              </a:solidFill>
              <a:latin typeface="Montserra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75" y="957990"/>
            <a:ext cx="5005118" cy="416328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159828" y="1915886"/>
            <a:ext cx="2873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Montserrat"/>
              </a:rPr>
              <a:t>Chat API</a:t>
            </a:r>
            <a:endParaRPr lang="en-GB" sz="2400" dirty="0">
              <a:solidFill>
                <a:schemeClr val="bg1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81299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64"/>
          <p:cNvSpPr txBox="1">
            <a:spLocks noGrp="1"/>
          </p:cNvSpPr>
          <p:nvPr>
            <p:ph type="subTitle" idx="1"/>
          </p:nvPr>
        </p:nvSpPr>
        <p:spPr>
          <a:xfrm>
            <a:off x="5109479" y="2383225"/>
            <a:ext cx="378415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Giao diện hiển thị trên desktop</a:t>
            </a:r>
            <a:endParaRPr sz="2000" dirty="0"/>
          </a:p>
        </p:txBody>
      </p:sp>
      <p:sp>
        <p:nvSpPr>
          <p:cNvPr id="2114" name="Google Shape;2114;p6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RESPONSIVE</a:t>
            </a:r>
            <a:endParaRPr dirty="0"/>
          </a:p>
        </p:txBody>
      </p:sp>
      <p:cxnSp>
        <p:nvCxnSpPr>
          <p:cNvPr id="2115" name="Google Shape;2115;p6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117" name="Google Shape;2117;p64"/>
          <p:cNvGrpSpPr/>
          <p:nvPr/>
        </p:nvGrpSpPr>
        <p:grpSpPr>
          <a:xfrm>
            <a:off x="159800" y="1341256"/>
            <a:ext cx="4717000" cy="3535543"/>
            <a:chOff x="238125" y="1973675"/>
            <a:chExt cx="2558775" cy="1951825"/>
          </a:xfrm>
        </p:grpSpPr>
        <p:sp>
          <p:nvSpPr>
            <p:cNvPr id="2118" name="Google Shape;2118;p64"/>
            <p:cNvSpPr/>
            <p:nvPr/>
          </p:nvSpPr>
          <p:spPr>
            <a:xfrm>
              <a:off x="325550" y="2055000"/>
              <a:ext cx="2386075" cy="1459975"/>
            </a:xfrm>
            <a:custGeom>
              <a:avLst/>
              <a:gdLst/>
              <a:ahLst/>
              <a:cxnLst/>
              <a:rect l="l" t="t" r="r" b="b"/>
              <a:pathLst>
                <a:path w="95443" h="58399" extrusionOk="0">
                  <a:moveTo>
                    <a:pt x="94925" y="516"/>
                  </a:moveTo>
                  <a:lnTo>
                    <a:pt x="94925" y="57881"/>
                  </a:lnTo>
                  <a:lnTo>
                    <a:pt x="518" y="57881"/>
                  </a:lnTo>
                  <a:lnTo>
                    <a:pt x="518" y="516"/>
                  </a:lnTo>
                  <a:close/>
                  <a:moveTo>
                    <a:pt x="260" y="0"/>
                  </a:moveTo>
                  <a:cubicBezTo>
                    <a:pt x="118" y="0"/>
                    <a:pt x="1" y="115"/>
                    <a:pt x="1" y="259"/>
                  </a:cubicBezTo>
                  <a:lnTo>
                    <a:pt x="1" y="58140"/>
                  </a:lnTo>
                  <a:cubicBezTo>
                    <a:pt x="1" y="58282"/>
                    <a:pt x="118" y="58399"/>
                    <a:pt x="260" y="58399"/>
                  </a:cubicBezTo>
                  <a:lnTo>
                    <a:pt x="95184" y="58399"/>
                  </a:lnTo>
                  <a:cubicBezTo>
                    <a:pt x="95326" y="58399"/>
                    <a:pt x="95441" y="58282"/>
                    <a:pt x="95441" y="58140"/>
                  </a:cubicBezTo>
                  <a:lnTo>
                    <a:pt x="95441" y="259"/>
                  </a:lnTo>
                  <a:cubicBezTo>
                    <a:pt x="95442" y="115"/>
                    <a:pt x="95326" y="0"/>
                    <a:pt x="95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4"/>
            <p:cNvSpPr/>
            <p:nvPr/>
          </p:nvSpPr>
          <p:spPr>
            <a:xfrm>
              <a:off x="1075325" y="3589700"/>
              <a:ext cx="884075" cy="335800"/>
            </a:xfrm>
            <a:custGeom>
              <a:avLst/>
              <a:gdLst/>
              <a:ahLst/>
              <a:cxnLst/>
              <a:rect l="l" t="t" r="r" b="b"/>
              <a:pathLst>
                <a:path w="35363" h="13432" extrusionOk="0">
                  <a:moveTo>
                    <a:pt x="28176" y="0"/>
                  </a:moveTo>
                  <a:cubicBezTo>
                    <a:pt x="28078" y="0"/>
                    <a:pt x="27996" y="34"/>
                    <a:pt x="27932" y="102"/>
                  </a:cubicBezTo>
                  <a:cubicBezTo>
                    <a:pt x="27790" y="253"/>
                    <a:pt x="27790" y="509"/>
                    <a:pt x="27932" y="1118"/>
                  </a:cubicBezTo>
                  <a:cubicBezTo>
                    <a:pt x="27985" y="1344"/>
                    <a:pt x="28047" y="1651"/>
                    <a:pt x="28119" y="2009"/>
                  </a:cubicBezTo>
                  <a:cubicBezTo>
                    <a:pt x="28420" y="3516"/>
                    <a:pt x="28876" y="5791"/>
                    <a:pt x="29651" y="7179"/>
                  </a:cubicBezTo>
                  <a:cubicBezTo>
                    <a:pt x="30394" y="8514"/>
                    <a:pt x="31835" y="9775"/>
                    <a:pt x="32886" y="10698"/>
                  </a:cubicBezTo>
                  <a:cubicBezTo>
                    <a:pt x="33194" y="10968"/>
                    <a:pt x="33463" y="11203"/>
                    <a:pt x="33660" y="11396"/>
                  </a:cubicBezTo>
                  <a:cubicBezTo>
                    <a:pt x="34197" y="11917"/>
                    <a:pt x="34530" y="12027"/>
                    <a:pt x="34711" y="12085"/>
                  </a:cubicBezTo>
                  <a:cubicBezTo>
                    <a:pt x="34724" y="12089"/>
                    <a:pt x="34738" y="12094"/>
                    <a:pt x="34750" y="12098"/>
                  </a:cubicBezTo>
                  <a:cubicBezTo>
                    <a:pt x="34781" y="12255"/>
                    <a:pt x="34798" y="12433"/>
                    <a:pt x="34708" y="12569"/>
                  </a:cubicBezTo>
                  <a:cubicBezTo>
                    <a:pt x="34621" y="12698"/>
                    <a:pt x="34443" y="12789"/>
                    <a:pt x="34176" y="12841"/>
                  </a:cubicBezTo>
                  <a:cubicBezTo>
                    <a:pt x="33894" y="12897"/>
                    <a:pt x="33576" y="12915"/>
                    <a:pt x="33188" y="12915"/>
                  </a:cubicBezTo>
                  <a:cubicBezTo>
                    <a:pt x="32866" y="12915"/>
                    <a:pt x="32496" y="12902"/>
                    <a:pt x="32057" y="12888"/>
                  </a:cubicBezTo>
                  <a:cubicBezTo>
                    <a:pt x="31412" y="12865"/>
                    <a:pt x="30607" y="12837"/>
                    <a:pt x="29586" y="12837"/>
                  </a:cubicBezTo>
                  <a:lnTo>
                    <a:pt x="8800" y="12837"/>
                  </a:lnTo>
                  <a:cubicBezTo>
                    <a:pt x="7800" y="12837"/>
                    <a:pt x="6833" y="12841"/>
                    <a:pt x="5939" y="12847"/>
                  </a:cubicBezTo>
                  <a:cubicBezTo>
                    <a:pt x="5199" y="12851"/>
                    <a:pt x="4507" y="12855"/>
                    <a:pt x="3887" y="12855"/>
                  </a:cubicBezTo>
                  <a:cubicBezTo>
                    <a:pt x="3179" y="12855"/>
                    <a:pt x="2567" y="12850"/>
                    <a:pt x="2090" y="12837"/>
                  </a:cubicBezTo>
                  <a:lnTo>
                    <a:pt x="1783" y="12828"/>
                  </a:lnTo>
                  <a:cubicBezTo>
                    <a:pt x="706" y="12798"/>
                    <a:pt x="700" y="12793"/>
                    <a:pt x="570" y="12668"/>
                  </a:cubicBezTo>
                  <a:cubicBezTo>
                    <a:pt x="526" y="12627"/>
                    <a:pt x="520" y="12598"/>
                    <a:pt x="520" y="12571"/>
                  </a:cubicBezTo>
                  <a:cubicBezTo>
                    <a:pt x="520" y="12511"/>
                    <a:pt x="556" y="12333"/>
                    <a:pt x="912" y="11971"/>
                  </a:cubicBezTo>
                  <a:cubicBezTo>
                    <a:pt x="1108" y="11772"/>
                    <a:pt x="1452" y="11550"/>
                    <a:pt x="1848" y="11293"/>
                  </a:cubicBezTo>
                  <a:cubicBezTo>
                    <a:pt x="2410" y="10928"/>
                    <a:pt x="3111" y="10473"/>
                    <a:pt x="3670" y="9890"/>
                  </a:cubicBezTo>
                  <a:lnTo>
                    <a:pt x="4006" y="9544"/>
                  </a:lnTo>
                  <a:cubicBezTo>
                    <a:pt x="4870" y="8657"/>
                    <a:pt x="5947" y="7555"/>
                    <a:pt x="6528" y="6084"/>
                  </a:cubicBezTo>
                  <a:cubicBezTo>
                    <a:pt x="7009" y="4866"/>
                    <a:pt x="7250" y="2705"/>
                    <a:pt x="7410" y="1274"/>
                  </a:cubicBezTo>
                  <a:cubicBezTo>
                    <a:pt x="7465" y="775"/>
                    <a:pt x="7515" y="343"/>
                    <a:pt x="7558" y="87"/>
                  </a:cubicBezTo>
                  <a:lnTo>
                    <a:pt x="7048" y="0"/>
                  </a:lnTo>
                  <a:cubicBezTo>
                    <a:pt x="7002" y="269"/>
                    <a:pt x="6956" y="688"/>
                    <a:pt x="6896" y="1217"/>
                  </a:cubicBezTo>
                  <a:cubicBezTo>
                    <a:pt x="6739" y="2621"/>
                    <a:pt x="6503" y="4741"/>
                    <a:pt x="6047" y="5895"/>
                  </a:cubicBezTo>
                  <a:cubicBezTo>
                    <a:pt x="5506" y="7268"/>
                    <a:pt x="4512" y="8286"/>
                    <a:pt x="3637" y="9183"/>
                  </a:cubicBezTo>
                  <a:lnTo>
                    <a:pt x="3298" y="9533"/>
                  </a:lnTo>
                  <a:cubicBezTo>
                    <a:pt x="2779" y="10073"/>
                    <a:pt x="2136" y="10490"/>
                    <a:pt x="1568" y="10859"/>
                  </a:cubicBezTo>
                  <a:cubicBezTo>
                    <a:pt x="1145" y="11133"/>
                    <a:pt x="780" y="11369"/>
                    <a:pt x="546" y="11608"/>
                  </a:cubicBezTo>
                  <a:cubicBezTo>
                    <a:pt x="172" y="11988"/>
                    <a:pt x="0" y="12296"/>
                    <a:pt x="5" y="12578"/>
                  </a:cubicBezTo>
                  <a:cubicBezTo>
                    <a:pt x="6" y="12752"/>
                    <a:pt x="78" y="12911"/>
                    <a:pt x="211" y="13040"/>
                  </a:cubicBezTo>
                  <a:cubicBezTo>
                    <a:pt x="492" y="13309"/>
                    <a:pt x="611" y="13312"/>
                    <a:pt x="1770" y="13345"/>
                  </a:cubicBezTo>
                  <a:lnTo>
                    <a:pt x="2075" y="13354"/>
                  </a:lnTo>
                  <a:cubicBezTo>
                    <a:pt x="2547" y="13367"/>
                    <a:pt x="3149" y="13372"/>
                    <a:pt x="3843" y="13372"/>
                  </a:cubicBezTo>
                  <a:cubicBezTo>
                    <a:pt x="4476" y="13372"/>
                    <a:pt x="5185" y="13368"/>
                    <a:pt x="5944" y="13364"/>
                  </a:cubicBezTo>
                  <a:cubicBezTo>
                    <a:pt x="6836" y="13358"/>
                    <a:pt x="7802" y="13354"/>
                    <a:pt x="8802" y="13354"/>
                  </a:cubicBezTo>
                  <a:lnTo>
                    <a:pt x="29586" y="13354"/>
                  </a:lnTo>
                  <a:cubicBezTo>
                    <a:pt x="30598" y="13354"/>
                    <a:pt x="31397" y="13381"/>
                    <a:pt x="32040" y="13403"/>
                  </a:cubicBezTo>
                  <a:cubicBezTo>
                    <a:pt x="32484" y="13420"/>
                    <a:pt x="32860" y="13432"/>
                    <a:pt x="33192" y="13432"/>
                  </a:cubicBezTo>
                  <a:cubicBezTo>
                    <a:pt x="33609" y="13432"/>
                    <a:pt x="33956" y="13412"/>
                    <a:pt x="34274" y="13348"/>
                  </a:cubicBezTo>
                  <a:cubicBezTo>
                    <a:pt x="34682" y="13269"/>
                    <a:pt x="34972" y="13103"/>
                    <a:pt x="35137" y="12856"/>
                  </a:cubicBezTo>
                  <a:cubicBezTo>
                    <a:pt x="35363" y="12517"/>
                    <a:pt x="35282" y="12127"/>
                    <a:pt x="35252" y="11980"/>
                  </a:cubicBezTo>
                  <a:cubicBezTo>
                    <a:pt x="35195" y="11701"/>
                    <a:pt x="35007" y="11639"/>
                    <a:pt x="34871" y="11593"/>
                  </a:cubicBezTo>
                  <a:cubicBezTo>
                    <a:pt x="34721" y="11545"/>
                    <a:pt x="34470" y="11463"/>
                    <a:pt x="34019" y="11025"/>
                  </a:cubicBezTo>
                  <a:cubicBezTo>
                    <a:pt x="33815" y="10828"/>
                    <a:pt x="33540" y="10585"/>
                    <a:pt x="33225" y="10309"/>
                  </a:cubicBezTo>
                  <a:cubicBezTo>
                    <a:pt x="32202" y="9412"/>
                    <a:pt x="30800" y="8183"/>
                    <a:pt x="30101" y="6928"/>
                  </a:cubicBezTo>
                  <a:cubicBezTo>
                    <a:pt x="29367" y="5611"/>
                    <a:pt x="28902" y="3294"/>
                    <a:pt x="28625" y="1909"/>
                  </a:cubicBezTo>
                  <a:cubicBezTo>
                    <a:pt x="28552" y="1542"/>
                    <a:pt x="28489" y="1231"/>
                    <a:pt x="28435" y="1000"/>
                  </a:cubicBezTo>
                  <a:cubicBezTo>
                    <a:pt x="28376" y="749"/>
                    <a:pt x="28353" y="598"/>
                    <a:pt x="28346" y="510"/>
                  </a:cubicBezTo>
                  <a:cubicBezTo>
                    <a:pt x="28373" y="500"/>
                    <a:pt x="28400" y="486"/>
                    <a:pt x="28422" y="468"/>
                  </a:cubicBezTo>
                  <a:lnTo>
                    <a:pt x="28537" y="268"/>
                  </a:lnTo>
                  <a:lnTo>
                    <a:pt x="28247" y="234"/>
                  </a:lnTo>
                  <a:lnTo>
                    <a:pt x="28111" y="56"/>
                  </a:lnTo>
                  <a:cubicBezTo>
                    <a:pt x="28153" y="24"/>
                    <a:pt x="28202" y="8"/>
                    <a:pt x="28254" y="8"/>
                  </a:cubicBezTo>
                  <a:cubicBezTo>
                    <a:pt x="28256" y="8"/>
                    <a:pt x="28258" y="8"/>
                    <a:pt x="28261" y="8"/>
                  </a:cubicBezTo>
                  <a:cubicBezTo>
                    <a:pt x="28231" y="3"/>
                    <a:pt x="28203" y="0"/>
                    <a:pt x="28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64"/>
            <p:cNvSpPr/>
            <p:nvPr/>
          </p:nvSpPr>
          <p:spPr>
            <a:xfrm>
              <a:off x="238125" y="1973675"/>
              <a:ext cx="2558775" cy="1623600"/>
            </a:xfrm>
            <a:custGeom>
              <a:avLst/>
              <a:gdLst/>
              <a:ahLst/>
              <a:cxnLst/>
              <a:rect l="l" t="t" r="r" b="b"/>
              <a:pathLst>
                <a:path w="102351" h="64944" extrusionOk="0">
                  <a:moveTo>
                    <a:pt x="99608" y="516"/>
                  </a:moveTo>
                  <a:cubicBezTo>
                    <a:pt x="100838" y="516"/>
                    <a:pt x="101835" y="1513"/>
                    <a:pt x="101835" y="2744"/>
                  </a:cubicBezTo>
                  <a:lnTo>
                    <a:pt x="101835" y="62200"/>
                  </a:lnTo>
                  <a:cubicBezTo>
                    <a:pt x="101833" y="63429"/>
                    <a:pt x="100836" y="64425"/>
                    <a:pt x="99608" y="64426"/>
                  </a:cubicBezTo>
                  <a:lnTo>
                    <a:pt x="2743" y="64426"/>
                  </a:lnTo>
                  <a:cubicBezTo>
                    <a:pt x="1514" y="64425"/>
                    <a:pt x="519" y="63429"/>
                    <a:pt x="517" y="62200"/>
                  </a:cubicBezTo>
                  <a:lnTo>
                    <a:pt x="517" y="2744"/>
                  </a:lnTo>
                  <a:cubicBezTo>
                    <a:pt x="519" y="1515"/>
                    <a:pt x="1514" y="518"/>
                    <a:pt x="2743" y="516"/>
                  </a:cubicBezTo>
                  <a:close/>
                  <a:moveTo>
                    <a:pt x="2743" y="1"/>
                  </a:moveTo>
                  <a:cubicBezTo>
                    <a:pt x="1230" y="1"/>
                    <a:pt x="0" y="1229"/>
                    <a:pt x="0" y="2744"/>
                  </a:cubicBezTo>
                  <a:lnTo>
                    <a:pt x="0" y="62200"/>
                  </a:lnTo>
                  <a:cubicBezTo>
                    <a:pt x="0" y="63713"/>
                    <a:pt x="1230" y="64943"/>
                    <a:pt x="2743" y="64943"/>
                  </a:cubicBezTo>
                  <a:lnTo>
                    <a:pt x="99608" y="64943"/>
                  </a:lnTo>
                  <a:cubicBezTo>
                    <a:pt x="101120" y="64943"/>
                    <a:pt x="102351" y="63713"/>
                    <a:pt x="102351" y="62200"/>
                  </a:cubicBezTo>
                  <a:lnTo>
                    <a:pt x="102351" y="2744"/>
                  </a:lnTo>
                  <a:cubicBezTo>
                    <a:pt x="102351" y="1228"/>
                    <a:pt x="101123" y="1"/>
                    <a:pt x="99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4"/>
            <p:cNvSpPr/>
            <p:nvPr/>
          </p:nvSpPr>
          <p:spPr>
            <a:xfrm>
              <a:off x="255425" y="1991200"/>
              <a:ext cx="2524175" cy="1588500"/>
            </a:xfrm>
            <a:custGeom>
              <a:avLst/>
              <a:gdLst/>
              <a:ahLst/>
              <a:cxnLst/>
              <a:rect l="l" t="t" r="r" b="b"/>
              <a:pathLst>
                <a:path w="100967" h="63540" extrusionOk="0">
                  <a:moveTo>
                    <a:pt x="98640" y="518"/>
                  </a:moveTo>
                  <a:cubicBezTo>
                    <a:pt x="99639" y="518"/>
                    <a:pt x="100449" y="1328"/>
                    <a:pt x="100449" y="2328"/>
                  </a:cubicBezTo>
                  <a:lnTo>
                    <a:pt x="100449" y="61214"/>
                  </a:lnTo>
                  <a:cubicBezTo>
                    <a:pt x="100448" y="62212"/>
                    <a:pt x="99639" y="63022"/>
                    <a:pt x="98640" y="63024"/>
                  </a:cubicBezTo>
                  <a:lnTo>
                    <a:pt x="2328" y="63024"/>
                  </a:lnTo>
                  <a:cubicBezTo>
                    <a:pt x="1328" y="63022"/>
                    <a:pt x="519" y="62212"/>
                    <a:pt x="517" y="61214"/>
                  </a:cubicBezTo>
                  <a:lnTo>
                    <a:pt x="517" y="2328"/>
                  </a:lnTo>
                  <a:cubicBezTo>
                    <a:pt x="519" y="1328"/>
                    <a:pt x="1328" y="519"/>
                    <a:pt x="2328" y="518"/>
                  </a:cubicBezTo>
                  <a:close/>
                  <a:moveTo>
                    <a:pt x="2328" y="1"/>
                  </a:moveTo>
                  <a:cubicBezTo>
                    <a:pt x="1042" y="2"/>
                    <a:pt x="2" y="1043"/>
                    <a:pt x="0" y="2328"/>
                  </a:cubicBezTo>
                  <a:lnTo>
                    <a:pt x="0" y="61214"/>
                  </a:lnTo>
                  <a:cubicBezTo>
                    <a:pt x="2" y="62498"/>
                    <a:pt x="1042" y="63538"/>
                    <a:pt x="2328" y="63540"/>
                  </a:cubicBezTo>
                  <a:lnTo>
                    <a:pt x="98640" y="63540"/>
                  </a:lnTo>
                  <a:cubicBezTo>
                    <a:pt x="99925" y="63538"/>
                    <a:pt x="100965" y="62498"/>
                    <a:pt x="100967" y="61214"/>
                  </a:cubicBezTo>
                  <a:lnTo>
                    <a:pt x="100967" y="2328"/>
                  </a:lnTo>
                  <a:cubicBezTo>
                    <a:pt x="100967" y="1043"/>
                    <a:pt x="99925" y="1"/>
                    <a:pt x="986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4"/>
            <p:cNvSpPr/>
            <p:nvPr/>
          </p:nvSpPr>
          <p:spPr>
            <a:xfrm>
              <a:off x="1091150" y="3888075"/>
              <a:ext cx="856825" cy="25"/>
            </a:xfrm>
            <a:custGeom>
              <a:avLst/>
              <a:gdLst/>
              <a:ahLst/>
              <a:cxnLst/>
              <a:rect l="l" t="t" r="r" b="b"/>
              <a:pathLst>
                <a:path w="34273" h="1" extrusionOk="0">
                  <a:moveTo>
                    <a:pt x="1" y="0"/>
                  </a:moveTo>
                  <a:lnTo>
                    <a:pt x="34272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4"/>
            <p:cNvSpPr/>
            <p:nvPr/>
          </p:nvSpPr>
          <p:spPr>
            <a:xfrm>
              <a:off x="1091125" y="3881600"/>
              <a:ext cx="856850" cy="12925"/>
            </a:xfrm>
            <a:custGeom>
              <a:avLst/>
              <a:gdLst/>
              <a:ahLst/>
              <a:cxnLst/>
              <a:rect l="l" t="t" r="r" b="b"/>
              <a:pathLst>
                <a:path w="34274" h="517" extrusionOk="0">
                  <a:moveTo>
                    <a:pt x="0" y="1"/>
                  </a:moveTo>
                  <a:lnTo>
                    <a:pt x="0" y="516"/>
                  </a:lnTo>
                  <a:lnTo>
                    <a:pt x="34273" y="516"/>
                  </a:lnTo>
                  <a:lnTo>
                    <a:pt x="34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06" y="1488567"/>
            <a:ext cx="4418142" cy="26563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66"/>
          <p:cNvSpPr txBox="1">
            <a:spLocks noGrp="1"/>
          </p:cNvSpPr>
          <p:nvPr>
            <p:ph type="title"/>
          </p:nvPr>
        </p:nvSpPr>
        <p:spPr>
          <a:xfrm>
            <a:off x="1184225" y="436158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RESPONSIVE</a:t>
            </a:r>
            <a:endParaRPr dirty="0"/>
          </a:p>
        </p:txBody>
      </p:sp>
      <p:sp>
        <p:nvSpPr>
          <p:cNvPr id="2142" name="Google Shape;2142;p66"/>
          <p:cNvSpPr txBox="1">
            <a:spLocks noGrp="1"/>
          </p:cNvSpPr>
          <p:nvPr>
            <p:ph type="subTitle" idx="1"/>
          </p:nvPr>
        </p:nvSpPr>
        <p:spPr>
          <a:xfrm>
            <a:off x="1853280" y="2385035"/>
            <a:ext cx="4199955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Giao diện trên mobile</a:t>
            </a:r>
            <a:endParaRPr sz="2000" dirty="0"/>
          </a:p>
        </p:txBody>
      </p:sp>
      <p:sp>
        <p:nvSpPr>
          <p:cNvPr id="2144" name="Google Shape;2144;p66"/>
          <p:cNvSpPr/>
          <p:nvPr/>
        </p:nvSpPr>
        <p:spPr>
          <a:xfrm>
            <a:off x="6395719" y="323532"/>
            <a:ext cx="2275841" cy="4512283"/>
          </a:xfrm>
          <a:custGeom>
            <a:avLst/>
            <a:gdLst/>
            <a:ahLst/>
            <a:cxnLst/>
            <a:rect l="l" t="t" r="r" b="b"/>
            <a:pathLst>
              <a:path w="43370" h="85981" extrusionOk="0">
                <a:moveTo>
                  <a:pt x="25827" y="3794"/>
                </a:moveTo>
                <a:lnTo>
                  <a:pt x="25827" y="4045"/>
                </a:lnTo>
                <a:lnTo>
                  <a:pt x="25845" y="4047"/>
                </a:lnTo>
                <a:cubicBezTo>
                  <a:pt x="25856" y="4066"/>
                  <a:pt x="25857" y="4090"/>
                  <a:pt x="25850" y="4111"/>
                </a:cubicBezTo>
                <a:lnTo>
                  <a:pt x="17205" y="4129"/>
                </a:lnTo>
                <a:lnTo>
                  <a:pt x="17193" y="4382"/>
                </a:lnTo>
                <a:lnTo>
                  <a:pt x="17156" y="4111"/>
                </a:lnTo>
                <a:cubicBezTo>
                  <a:pt x="17147" y="4092"/>
                  <a:pt x="17148" y="4068"/>
                  <a:pt x="17159" y="4048"/>
                </a:cubicBezTo>
                <a:lnTo>
                  <a:pt x="17226" y="4048"/>
                </a:lnTo>
                <a:lnTo>
                  <a:pt x="25807" y="4047"/>
                </a:lnTo>
                <a:lnTo>
                  <a:pt x="25827" y="3794"/>
                </a:lnTo>
                <a:close/>
                <a:moveTo>
                  <a:pt x="17178" y="3543"/>
                </a:moveTo>
                <a:cubicBezTo>
                  <a:pt x="16876" y="3543"/>
                  <a:pt x="16647" y="3775"/>
                  <a:pt x="16647" y="4083"/>
                </a:cubicBezTo>
                <a:cubicBezTo>
                  <a:pt x="16647" y="4395"/>
                  <a:pt x="16881" y="4631"/>
                  <a:pt x="17223" y="4631"/>
                </a:cubicBezTo>
                <a:lnTo>
                  <a:pt x="17227" y="4631"/>
                </a:lnTo>
                <a:lnTo>
                  <a:pt x="25757" y="4630"/>
                </a:lnTo>
                <a:cubicBezTo>
                  <a:pt x="25765" y="4631"/>
                  <a:pt x="25805" y="4633"/>
                  <a:pt x="25812" y="4633"/>
                </a:cubicBezTo>
                <a:cubicBezTo>
                  <a:pt x="26122" y="4633"/>
                  <a:pt x="26357" y="4397"/>
                  <a:pt x="26357" y="4083"/>
                </a:cubicBezTo>
                <a:cubicBezTo>
                  <a:pt x="26357" y="3775"/>
                  <a:pt x="26129" y="3543"/>
                  <a:pt x="25827" y="3543"/>
                </a:cubicBezTo>
                <a:lnTo>
                  <a:pt x="17256" y="3549"/>
                </a:lnTo>
                <a:cubicBezTo>
                  <a:pt x="17245" y="3547"/>
                  <a:pt x="17187" y="3543"/>
                  <a:pt x="17178" y="3543"/>
                </a:cubicBezTo>
                <a:close/>
                <a:moveTo>
                  <a:pt x="41722" y="7196"/>
                </a:moveTo>
                <a:lnTo>
                  <a:pt x="41722" y="78527"/>
                </a:lnTo>
                <a:lnTo>
                  <a:pt x="1739" y="78527"/>
                </a:lnTo>
                <a:lnTo>
                  <a:pt x="1739" y="7196"/>
                </a:lnTo>
                <a:close/>
                <a:moveTo>
                  <a:pt x="1488" y="6694"/>
                </a:moveTo>
                <a:cubicBezTo>
                  <a:pt x="1349" y="6694"/>
                  <a:pt x="1237" y="6806"/>
                  <a:pt x="1237" y="6945"/>
                </a:cubicBezTo>
                <a:lnTo>
                  <a:pt x="1237" y="78778"/>
                </a:lnTo>
                <a:cubicBezTo>
                  <a:pt x="1237" y="78917"/>
                  <a:pt x="1349" y="79029"/>
                  <a:pt x="1488" y="79029"/>
                </a:cubicBezTo>
                <a:lnTo>
                  <a:pt x="41972" y="79029"/>
                </a:lnTo>
                <a:cubicBezTo>
                  <a:pt x="42111" y="79029"/>
                  <a:pt x="42223" y="78917"/>
                  <a:pt x="42223" y="78778"/>
                </a:cubicBezTo>
                <a:lnTo>
                  <a:pt x="42223" y="6945"/>
                </a:lnTo>
                <a:cubicBezTo>
                  <a:pt x="42223" y="6806"/>
                  <a:pt x="42111" y="6694"/>
                  <a:pt x="41972" y="6694"/>
                </a:cubicBezTo>
                <a:close/>
                <a:moveTo>
                  <a:pt x="7894" y="81457"/>
                </a:moveTo>
                <a:cubicBezTo>
                  <a:pt x="7754" y="81457"/>
                  <a:pt x="7642" y="81569"/>
                  <a:pt x="7642" y="81708"/>
                </a:cubicBezTo>
                <a:lnTo>
                  <a:pt x="7642" y="81926"/>
                </a:lnTo>
                <a:cubicBezTo>
                  <a:pt x="7642" y="82065"/>
                  <a:pt x="7754" y="82177"/>
                  <a:pt x="7894" y="82177"/>
                </a:cubicBezTo>
                <a:lnTo>
                  <a:pt x="9495" y="82177"/>
                </a:lnTo>
                <a:cubicBezTo>
                  <a:pt x="9625" y="82177"/>
                  <a:pt x="9734" y="82077"/>
                  <a:pt x="9744" y="81947"/>
                </a:cubicBezTo>
                <a:lnTo>
                  <a:pt x="9764" y="81729"/>
                </a:lnTo>
                <a:cubicBezTo>
                  <a:pt x="9776" y="81582"/>
                  <a:pt x="9660" y="81457"/>
                  <a:pt x="9512" y="81457"/>
                </a:cubicBezTo>
                <a:close/>
                <a:moveTo>
                  <a:pt x="22144" y="81995"/>
                </a:moveTo>
                <a:lnTo>
                  <a:pt x="22144" y="82911"/>
                </a:lnTo>
                <a:lnTo>
                  <a:pt x="21208" y="82911"/>
                </a:lnTo>
                <a:lnTo>
                  <a:pt x="21208" y="81995"/>
                </a:lnTo>
                <a:close/>
                <a:moveTo>
                  <a:pt x="33797" y="83129"/>
                </a:moveTo>
                <a:cubicBezTo>
                  <a:pt x="33798" y="83130"/>
                  <a:pt x="33798" y="83130"/>
                  <a:pt x="33798" y="83131"/>
                </a:cubicBezTo>
                <a:lnTo>
                  <a:pt x="33797" y="83129"/>
                </a:lnTo>
                <a:close/>
                <a:moveTo>
                  <a:pt x="21046" y="81493"/>
                </a:moveTo>
                <a:cubicBezTo>
                  <a:pt x="20857" y="81493"/>
                  <a:pt x="20705" y="81646"/>
                  <a:pt x="20706" y="81835"/>
                </a:cubicBezTo>
                <a:lnTo>
                  <a:pt x="20706" y="83091"/>
                </a:lnTo>
                <a:cubicBezTo>
                  <a:pt x="20706" y="83268"/>
                  <a:pt x="20860" y="83413"/>
                  <a:pt x="21048" y="83413"/>
                </a:cubicBezTo>
                <a:lnTo>
                  <a:pt x="22304" y="83413"/>
                </a:lnTo>
                <a:lnTo>
                  <a:pt x="22304" y="83415"/>
                </a:lnTo>
                <a:cubicBezTo>
                  <a:pt x="22492" y="83415"/>
                  <a:pt x="22645" y="83268"/>
                  <a:pt x="22646" y="83091"/>
                </a:cubicBezTo>
                <a:lnTo>
                  <a:pt x="22646" y="81835"/>
                </a:lnTo>
                <a:cubicBezTo>
                  <a:pt x="22646" y="81647"/>
                  <a:pt x="22500" y="81493"/>
                  <a:pt x="22322" y="81493"/>
                </a:cubicBezTo>
                <a:lnTo>
                  <a:pt x="21048" y="81493"/>
                </a:lnTo>
                <a:cubicBezTo>
                  <a:pt x="21047" y="81493"/>
                  <a:pt x="21047" y="81493"/>
                  <a:pt x="21046" y="81493"/>
                </a:cubicBezTo>
                <a:close/>
                <a:moveTo>
                  <a:pt x="33684" y="81407"/>
                </a:moveTo>
                <a:cubicBezTo>
                  <a:pt x="33624" y="81407"/>
                  <a:pt x="33563" y="81420"/>
                  <a:pt x="33508" y="81446"/>
                </a:cubicBezTo>
                <a:cubicBezTo>
                  <a:pt x="33483" y="81458"/>
                  <a:pt x="33460" y="81476"/>
                  <a:pt x="33441" y="81496"/>
                </a:cubicBezTo>
                <a:lnTo>
                  <a:pt x="32861" y="82093"/>
                </a:lnTo>
                <a:cubicBezTo>
                  <a:pt x="32755" y="82198"/>
                  <a:pt x="32695" y="82342"/>
                  <a:pt x="32696" y="82490"/>
                </a:cubicBezTo>
                <a:cubicBezTo>
                  <a:pt x="32696" y="82668"/>
                  <a:pt x="32777" y="82796"/>
                  <a:pt x="32861" y="82904"/>
                </a:cubicBezTo>
                <a:lnTo>
                  <a:pt x="33442" y="83485"/>
                </a:lnTo>
                <a:cubicBezTo>
                  <a:pt x="33505" y="83551"/>
                  <a:pt x="33593" y="83587"/>
                  <a:pt x="33683" y="83587"/>
                </a:cubicBezTo>
                <a:lnTo>
                  <a:pt x="33683" y="83587"/>
                </a:lnTo>
                <a:cubicBezTo>
                  <a:pt x="33987" y="83585"/>
                  <a:pt x="34139" y="83219"/>
                  <a:pt x="33924" y="83004"/>
                </a:cubicBezTo>
                <a:lnTo>
                  <a:pt x="33411" y="82490"/>
                </a:lnTo>
                <a:lnTo>
                  <a:pt x="33925" y="81975"/>
                </a:lnTo>
                <a:cubicBezTo>
                  <a:pt x="34060" y="81842"/>
                  <a:pt x="34060" y="81626"/>
                  <a:pt x="33925" y="81493"/>
                </a:cubicBezTo>
                <a:cubicBezTo>
                  <a:pt x="33906" y="81475"/>
                  <a:pt x="33883" y="81458"/>
                  <a:pt x="33859" y="81446"/>
                </a:cubicBezTo>
                <a:cubicBezTo>
                  <a:pt x="33804" y="81420"/>
                  <a:pt x="33744" y="81407"/>
                  <a:pt x="33684" y="81407"/>
                </a:cubicBezTo>
                <a:close/>
                <a:moveTo>
                  <a:pt x="33683" y="83587"/>
                </a:moveTo>
                <a:cubicBezTo>
                  <a:pt x="33683" y="83587"/>
                  <a:pt x="33683" y="83587"/>
                  <a:pt x="33683" y="83587"/>
                </a:cubicBezTo>
                <a:lnTo>
                  <a:pt x="33684" y="83587"/>
                </a:lnTo>
                <a:cubicBezTo>
                  <a:pt x="33684" y="83587"/>
                  <a:pt x="33684" y="83587"/>
                  <a:pt x="33683" y="83587"/>
                </a:cubicBezTo>
                <a:close/>
                <a:moveTo>
                  <a:pt x="36715" y="501"/>
                </a:moveTo>
                <a:cubicBezTo>
                  <a:pt x="40106" y="501"/>
                  <a:pt x="42867" y="3262"/>
                  <a:pt x="42867" y="6654"/>
                </a:cubicBezTo>
                <a:lnTo>
                  <a:pt x="42867" y="79324"/>
                </a:lnTo>
                <a:cubicBezTo>
                  <a:pt x="42867" y="82717"/>
                  <a:pt x="40106" y="85476"/>
                  <a:pt x="36715" y="85476"/>
                </a:cubicBezTo>
                <a:lnTo>
                  <a:pt x="6656" y="85476"/>
                </a:lnTo>
                <a:cubicBezTo>
                  <a:pt x="3262" y="85476"/>
                  <a:pt x="503" y="82717"/>
                  <a:pt x="503" y="79324"/>
                </a:cubicBezTo>
                <a:lnTo>
                  <a:pt x="503" y="6654"/>
                </a:lnTo>
                <a:cubicBezTo>
                  <a:pt x="503" y="3262"/>
                  <a:pt x="3262" y="501"/>
                  <a:pt x="6656" y="501"/>
                </a:cubicBezTo>
                <a:close/>
                <a:moveTo>
                  <a:pt x="6656" y="0"/>
                </a:moveTo>
                <a:cubicBezTo>
                  <a:pt x="2986" y="0"/>
                  <a:pt x="1" y="2985"/>
                  <a:pt x="1" y="6655"/>
                </a:cubicBezTo>
                <a:lnTo>
                  <a:pt x="1" y="79324"/>
                </a:lnTo>
                <a:cubicBezTo>
                  <a:pt x="1" y="82995"/>
                  <a:pt x="2986" y="85980"/>
                  <a:pt x="6656" y="85980"/>
                </a:cubicBezTo>
                <a:lnTo>
                  <a:pt x="36715" y="85980"/>
                </a:lnTo>
                <a:cubicBezTo>
                  <a:pt x="40383" y="85980"/>
                  <a:pt x="43370" y="82993"/>
                  <a:pt x="43370" y="79324"/>
                </a:cubicBezTo>
                <a:lnTo>
                  <a:pt x="43370" y="6655"/>
                </a:lnTo>
                <a:cubicBezTo>
                  <a:pt x="43370" y="2985"/>
                  <a:pt x="40384" y="0"/>
                  <a:pt x="367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6" name="Google Shape;2146;p66"/>
          <p:cNvSpPr/>
          <p:nvPr/>
        </p:nvSpPr>
        <p:spPr>
          <a:xfrm>
            <a:off x="4752064" y="1434597"/>
            <a:ext cx="1190290" cy="2359963"/>
          </a:xfrm>
          <a:custGeom>
            <a:avLst/>
            <a:gdLst/>
            <a:ahLst/>
            <a:cxnLst/>
            <a:rect l="l" t="t" r="r" b="b"/>
            <a:pathLst>
              <a:path w="43370" h="85981" extrusionOk="0">
                <a:moveTo>
                  <a:pt x="25827" y="3794"/>
                </a:moveTo>
                <a:lnTo>
                  <a:pt x="25827" y="4045"/>
                </a:lnTo>
                <a:lnTo>
                  <a:pt x="25845" y="4047"/>
                </a:lnTo>
                <a:cubicBezTo>
                  <a:pt x="25856" y="4066"/>
                  <a:pt x="25857" y="4090"/>
                  <a:pt x="25850" y="4111"/>
                </a:cubicBezTo>
                <a:lnTo>
                  <a:pt x="17205" y="4129"/>
                </a:lnTo>
                <a:lnTo>
                  <a:pt x="17193" y="4382"/>
                </a:lnTo>
                <a:lnTo>
                  <a:pt x="17156" y="4111"/>
                </a:lnTo>
                <a:cubicBezTo>
                  <a:pt x="17147" y="4092"/>
                  <a:pt x="17148" y="4068"/>
                  <a:pt x="17159" y="4048"/>
                </a:cubicBezTo>
                <a:lnTo>
                  <a:pt x="17226" y="4048"/>
                </a:lnTo>
                <a:lnTo>
                  <a:pt x="25807" y="4047"/>
                </a:lnTo>
                <a:lnTo>
                  <a:pt x="25827" y="3794"/>
                </a:lnTo>
                <a:close/>
                <a:moveTo>
                  <a:pt x="17178" y="3543"/>
                </a:moveTo>
                <a:cubicBezTo>
                  <a:pt x="16876" y="3543"/>
                  <a:pt x="16647" y="3775"/>
                  <a:pt x="16647" y="4083"/>
                </a:cubicBezTo>
                <a:cubicBezTo>
                  <a:pt x="16647" y="4395"/>
                  <a:pt x="16881" y="4631"/>
                  <a:pt x="17223" y="4631"/>
                </a:cubicBezTo>
                <a:lnTo>
                  <a:pt x="17227" y="4631"/>
                </a:lnTo>
                <a:lnTo>
                  <a:pt x="25757" y="4630"/>
                </a:lnTo>
                <a:cubicBezTo>
                  <a:pt x="25765" y="4631"/>
                  <a:pt x="25805" y="4633"/>
                  <a:pt x="25812" y="4633"/>
                </a:cubicBezTo>
                <a:cubicBezTo>
                  <a:pt x="26122" y="4633"/>
                  <a:pt x="26357" y="4397"/>
                  <a:pt x="26357" y="4083"/>
                </a:cubicBezTo>
                <a:cubicBezTo>
                  <a:pt x="26357" y="3775"/>
                  <a:pt x="26129" y="3543"/>
                  <a:pt x="25827" y="3543"/>
                </a:cubicBezTo>
                <a:lnTo>
                  <a:pt x="17256" y="3549"/>
                </a:lnTo>
                <a:cubicBezTo>
                  <a:pt x="17245" y="3547"/>
                  <a:pt x="17187" y="3543"/>
                  <a:pt x="17178" y="3543"/>
                </a:cubicBezTo>
                <a:close/>
                <a:moveTo>
                  <a:pt x="41722" y="7196"/>
                </a:moveTo>
                <a:lnTo>
                  <a:pt x="41722" y="78527"/>
                </a:lnTo>
                <a:lnTo>
                  <a:pt x="1739" y="78527"/>
                </a:lnTo>
                <a:lnTo>
                  <a:pt x="1739" y="7196"/>
                </a:lnTo>
                <a:close/>
                <a:moveTo>
                  <a:pt x="1488" y="6694"/>
                </a:moveTo>
                <a:cubicBezTo>
                  <a:pt x="1349" y="6694"/>
                  <a:pt x="1237" y="6806"/>
                  <a:pt x="1237" y="6945"/>
                </a:cubicBezTo>
                <a:lnTo>
                  <a:pt x="1237" y="78778"/>
                </a:lnTo>
                <a:cubicBezTo>
                  <a:pt x="1237" y="78917"/>
                  <a:pt x="1349" y="79029"/>
                  <a:pt x="1488" y="79029"/>
                </a:cubicBezTo>
                <a:lnTo>
                  <a:pt x="41972" y="79029"/>
                </a:lnTo>
                <a:cubicBezTo>
                  <a:pt x="42111" y="79029"/>
                  <a:pt x="42223" y="78917"/>
                  <a:pt x="42223" y="78778"/>
                </a:cubicBezTo>
                <a:lnTo>
                  <a:pt x="42223" y="6945"/>
                </a:lnTo>
                <a:cubicBezTo>
                  <a:pt x="42223" y="6806"/>
                  <a:pt x="42111" y="6694"/>
                  <a:pt x="41972" y="6694"/>
                </a:cubicBezTo>
                <a:close/>
                <a:moveTo>
                  <a:pt x="7894" y="81457"/>
                </a:moveTo>
                <a:cubicBezTo>
                  <a:pt x="7754" y="81457"/>
                  <a:pt x="7642" y="81569"/>
                  <a:pt x="7642" y="81708"/>
                </a:cubicBezTo>
                <a:lnTo>
                  <a:pt x="7642" y="81926"/>
                </a:lnTo>
                <a:cubicBezTo>
                  <a:pt x="7642" y="82065"/>
                  <a:pt x="7754" y="82177"/>
                  <a:pt x="7894" y="82177"/>
                </a:cubicBezTo>
                <a:lnTo>
                  <a:pt x="9495" y="82177"/>
                </a:lnTo>
                <a:cubicBezTo>
                  <a:pt x="9625" y="82177"/>
                  <a:pt x="9734" y="82077"/>
                  <a:pt x="9744" y="81947"/>
                </a:cubicBezTo>
                <a:lnTo>
                  <a:pt x="9764" y="81729"/>
                </a:lnTo>
                <a:cubicBezTo>
                  <a:pt x="9776" y="81582"/>
                  <a:pt x="9660" y="81457"/>
                  <a:pt x="9512" y="81457"/>
                </a:cubicBezTo>
                <a:close/>
                <a:moveTo>
                  <a:pt x="22144" y="81995"/>
                </a:moveTo>
                <a:lnTo>
                  <a:pt x="22144" y="82911"/>
                </a:lnTo>
                <a:lnTo>
                  <a:pt x="21208" y="82911"/>
                </a:lnTo>
                <a:lnTo>
                  <a:pt x="21208" y="81995"/>
                </a:lnTo>
                <a:close/>
                <a:moveTo>
                  <a:pt x="33797" y="83129"/>
                </a:moveTo>
                <a:cubicBezTo>
                  <a:pt x="33798" y="83130"/>
                  <a:pt x="33798" y="83130"/>
                  <a:pt x="33798" y="83131"/>
                </a:cubicBezTo>
                <a:lnTo>
                  <a:pt x="33797" y="83129"/>
                </a:lnTo>
                <a:close/>
                <a:moveTo>
                  <a:pt x="21046" y="81493"/>
                </a:moveTo>
                <a:cubicBezTo>
                  <a:pt x="20857" y="81493"/>
                  <a:pt x="20705" y="81646"/>
                  <a:pt x="20706" y="81835"/>
                </a:cubicBezTo>
                <a:lnTo>
                  <a:pt x="20706" y="83091"/>
                </a:lnTo>
                <a:cubicBezTo>
                  <a:pt x="20706" y="83268"/>
                  <a:pt x="20860" y="83413"/>
                  <a:pt x="21048" y="83413"/>
                </a:cubicBezTo>
                <a:lnTo>
                  <a:pt x="22304" y="83413"/>
                </a:lnTo>
                <a:lnTo>
                  <a:pt x="22304" y="83415"/>
                </a:lnTo>
                <a:cubicBezTo>
                  <a:pt x="22492" y="83415"/>
                  <a:pt x="22645" y="83268"/>
                  <a:pt x="22646" y="83091"/>
                </a:cubicBezTo>
                <a:lnTo>
                  <a:pt x="22646" y="81835"/>
                </a:lnTo>
                <a:cubicBezTo>
                  <a:pt x="22646" y="81647"/>
                  <a:pt x="22500" y="81493"/>
                  <a:pt x="22322" y="81493"/>
                </a:cubicBezTo>
                <a:lnTo>
                  <a:pt x="21048" y="81493"/>
                </a:lnTo>
                <a:cubicBezTo>
                  <a:pt x="21047" y="81493"/>
                  <a:pt x="21047" y="81493"/>
                  <a:pt x="21046" y="81493"/>
                </a:cubicBezTo>
                <a:close/>
                <a:moveTo>
                  <a:pt x="33684" y="81407"/>
                </a:moveTo>
                <a:cubicBezTo>
                  <a:pt x="33624" y="81407"/>
                  <a:pt x="33563" y="81420"/>
                  <a:pt x="33508" y="81446"/>
                </a:cubicBezTo>
                <a:cubicBezTo>
                  <a:pt x="33483" y="81458"/>
                  <a:pt x="33460" y="81476"/>
                  <a:pt x="33441" y="81496"/>
                </a:cubicBezTo>
                <a:lnTo>
                  <a:pt x="32861" y="82093"/>
                </a:lnTo>
                <a:cubicBezTo>
                  <a:pt x="32755" y="82198"/>
                  <a:pt x="32695" y="82342"/>
                  <a:pt x="32696" y="82490"/>
                </a:cubicBezTo>
                <a:cubicBezTo>
                  <a:pt x="32696" y="82668"/>
                  <a:pt x="32777" y="82796"/>
                  <a:pt x="32861" y="82904"/>
                </a:cubicBezTo>
                <a:lnTo>
                  <a:pt x="33442" y="83485"/>
                </a:lnTo>
                <a:cubicBezTo>
                  <a:pt x="33505" y="83551"/>
                  <a:pt x="33593" y="83587"/>
                  <a:pt x="33683" y="83587"/>
                </a:cubicBezTo>
                <a:lnTo>
                  <a:pt x="33683" y="83587"/>
                </a:lnTo>
                <a:cubicBezTo>
                  <a:pt x="33987" y="83585"/>
                  <a:pt x="34139" y="83219"/>
                  <a:pt x="33924" y="83004"/>
                </a:cubicBezTo>
                <a:lnTo>
                  <a:pt x="33411" y="82490"/>
                </a:lnTo>
                <a:lnTo>
                  <a:pt x="33925" y="81975"/>
                </a:lnTo>
                <a:cubicBezTo>
                  <a:pt x="34060" y="81842"/>
                  <a:pt x="34060" y="81626"/>
                  <a:pt x="33925" y="81493"/>
                </a:cubicBezTo>
                <a:cubicBezTo>
                  <a:pt x="33906" y="81475"/>
                  <a:pt x="33883" y="81458"/>
                  <a:pt x="33859" y="81446"/>
                </a:cubicBezTo>
                <a:cubicBezTo>
                  <a:pt x="33804" y="81420"/>
                  <a:pt x="33744" y="81407"/>
                  <a:pt x="33684" y="81407"/>
                </a:cubicBezTo>
                <a:close/>
                <a:moveTo>
                  <a:pt x="33683" y="83587"/>
                </a:moveTo>
                <a:cubicBezTo>
                  <a:pt x="33683" y="83587"/>
                  <a:pt x="33683" y="83587"/>
                  <a:pt x="33683" y="83587"/>
                </a:cubicBezTo>
                <a:lnTo>
                  <a:pt x="33684" y="83587"/>
                </a:lnTo>
                <a:cubicBezTo>
                  <a:pt x="33684" y="83587"/>
                  <a:pt x="33684" y="83587"/>
                  <a:pt x="33683" y="83587"/>
                </a:cubicBezTo>
                <a:close/>
                <a:moveTo>
                  <a:pt x="36715" y="501"/>
                </a:moveTo>
                <a:cubicBezTo>
                  <a:pt x="40106" y="501"/>
                  <a:pt x="42867" y="3262"/>
                  <a:pt x="42867" y="6654"/>
                </a:cubicBezTo>
                <a:lnTo>
                  <a:pt x="42867" y="79324"/>
                </a:lnTo>
                <a:cubicBezTo>
                  <a:pt x="42867" y="82717"/>
                  <a:pt x="40106" y="85476"/>
                  <a:pt x="36715" y="85476"/>
                </a:cubicBezTo>
                <a:lnTo>
                  <a:pt x="6656" y="85476"/>
                </a:lnTo>
                <a:cubicBezTo>
                  <a:pt x="3262" y="85476"/>
                  <a:pt x="503" y="82717"/>
                  <a:pt x="503" y="79324"/>
                </a:cubicBezTo>
                <a:lnTo>
                  <a:pt x="503" y="6654"/>
                </a:lnTo>
                <a:cubicBezTo>
                  <a:pt x="503" y="3262"/>
                  <a:pt x="3262" y="501"/>
                  <a:pt x="6656" y="501"/>
                </a:cubicBezTo>
                <a:close/>
                <a:moveTo>
                  <a:pt x="6656" y="0"/>
                </a:moveTo>
                <a:cubicBezTo>
                  <a:pt x="2986" y="0"/>
                  <a:pt x="1" y="2985"/>
                  <a:pt x="1" y="6655"/>
                </a:cubicBezTo>
                <a:lnTo>
                  <a:pt x="1" y="79324"/>
                </a:lnTo>
                <a:cubicBezTo>
                  <a:pt x="1" y="82995"/>
                  <a:pt x="2986" y="85980"/>
                  <a:pt x="6656" y="85980"/>
                </a:cubicBezTo>
                <a:lnTo>
                  <a:pt x="36715" y="85980"/>
                </a:lnTo>
                <a:cubicBezTo>
                  <a:pt x="40383" y="85980"/>
                  <a:pt x="43370" y="82993"/>
                  <a:pt x="43370" y="79324"/>
                </a:cubicBezTo>
                <a:lnTo>
                  <a:pt x="43370" y="6655"/>
                </a:lnTo>
                <a:cubicBezTo>
                  <a:pt x="43370" y="2985"/>
                  <a:pt x="40384" y="0"/>
                  <a:pt x="367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47" name="Google Shape;2147;p6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516" y="660076"/>
            <a:ext cx="2146084" cy="38683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548" y="1593571"/>
            <a:ext cx="1131322" cy="20204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2101431" y="3923940"/>
            <a:ext cx="5670969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KẾT LUẬN VÀ HƯỚNG PHÁT TRIỂN</a:t>
            </a:r>
            <a:endParaRPr sz="4000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480303" y="3291840"/>
            <a:ext cx="1218713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1833154" y="3223440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78911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62"/>
          <p:cNvSpPr txBox="1">
            <a:spLocks noGrp="1"/>
          </p:cNvSpPr>
          <p:nvPr>
            <p:ph type="body" idx="2"/>
          </p:nvPr>
        </p:nvSpPr>
        <p:spPr>
          <a:xfrm>
            <a:off x="3722914" y="365314"/>
            <a:ext cx="5421086" cy="38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GB" sz="1800" dirty="0" smtClean="0"/>
              <a:t>Website đáp ứng trên nhiều thiết bị, trên nhiều trình duyệt</a:t>
            </a:r>
            <a:endParaRPr sz="1800"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800" dirty="0" smtClean="0"/>
              <a:t>Website ổn định, khả năng hoạt động trên nhiều truy cập</a:t>
            </a:r>
            <a:endParaRPr sz="1800"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800" dirty="0" smtClean="0"/>
              <a:t>Mã hóa để lưu trữ thông tin người dùng</a:t>
            </a:r>
            <a:endParaRPr sz="1800"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800" dirty="0" smtClean="0"/>
              <a:t>Website có khả năng ứng dụng cao</a:t>
            </a:r>
            <a:endParaRPr sz="1800" dirty="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Char char="●"/>
            </a:pPr>
            <a:r>
              <a:rPr lang="en" sz="1800" dirty="0" smtClean="0"/>
              <a:t>Bổ sung thêm kiến thức về PHP, JavaScript, HTML, CSS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Char char="●"/>
            </a:pPr>
            <a:r>
              <a:rPr lang="en" sz="1800" dirty="0" smtClean="0"/>
              <a:t>Áp dụng phân tích, thiết kế, kiểm thử phần mềm vào dự án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509372" y="1750093"/>
            <a:ext cx="3524644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KẾT QUẢ ĐẠT ĐƯỢC</a:t>
            </a:r>
            <a:endParaRPr dirty="0"/>
          </a:p>
        </p:txBody>
      </p:sp>
      <p:cxnSp>
        <p:nvCxnSpPr>
          <p:cNvPr id="2092" name="Google Shape;2092;p62"/>
          <p:cNvCxnSpPr/>
          <p:nvPr/>
        </p:nvCxnSpPr>
        <p:spPr>
          <a:xfrm>
            <a:off x="710514" y="166300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62"/>
          <p:cNvSpPr txBox="1">
            <a:spLocks noGrp="1"/>
          </p:cNvSpPr>
          <p:nvPr>
            <p:ph type="body" idx="2"/>
          </p:nvPr>
        </p:nvSpPr>
        <p:spPr>
          <a:xfrm>
            <a:off x="3722914" y="572143"/>
            <a:ext cx="5421086" cy="3825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sz="1800" dirty="0" smtClean="0"/>
              <a:t>Tích hợp Web APIs Chat yêu cầu hoạt động trên tên miền cụ thể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lang="en-US" sz="1800" dirty="0" smtClean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sz="1800" dirty="0" smtClean="0"/>
              <a:t>Sử dụng Bootstrap tốc độ tối ưu chưa cao, cần chuyển đổi sang thư viện giao diện khác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lang="en-US" sz="1800" dirty="0" smtClean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sz="1800" dirty="0" smtClean="0"/>
              <a:t>Website chứa các đối tượng khá nặng, load chậm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lang="en-US" sz="1800" dirty="0" smtClean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sz="1800" dirty="0" smtClean="0"/>
              <a:t>Chưa tối ưu hóa các đối tượng như hình ảnh, video, ....</a:t>
            </a:r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1274271" y="1807457"/>
            <a:ext cx="1809659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HẠN CHẾ</a:t>
            </a:r>
            <a:endParaRPr dirty="0"/>
          </a:p>
        </p:txBody>
      </p:sp>
      <p:cxnSp>
        <p:nvCxnSpPr>
          <p:cNvPr id="2092" name="Google Shape;2092;p62"/>
          <p:cNvCxnSpPr/>
          <p:nvPr/>
        </p:nvCxnSpPr>
        <p:spPr>
          <a:xfrm>
            <a:off x="710514" y="166300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20021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62"/>
          <p:cNvSpPr txBox="1">
            <a:spLocks noGrp="1"/>
          </p:cNvSpPr>
          <p:nvPr>
            <p:ph type="body" idx="2"/>
          </p:nvPr>
        </p:nvSpPr>
        <p:spPr>
          <a:xfrm>
            <a:off x="3722914" y="1102714"/>
            <a:ext cx="5312229" cy="32487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sz="1800" dirty="0" smtClean="0"/>
              <a:t>Sử dụng các Framework mới để thay thế cho thư viện Boostrap như: ReactJS, Vue,...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lang="en-US" sz="1800" dirty="0" smtClean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sz="1800" dirty="0" smtClean="0"/>
              <a:t>Xây dựng thêm tính năng gợi ý (AI), phân tích, tư vấn cho người dùng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lang="en-US" sz="1800" dirty="0" smtClean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sz="1800" dirty="0" smtClean="0"/>
              <a:t>Thuê Domain, Server để sử dụng hết khả năng của Web APIs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lang="en-US" sz="1800" dirty="0" smtClean="0"/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438371" y="1785686"/>
            <a:ext cx="3807057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HƯỚNG PHÁT TRIỂN</a:t>
            </a:r>
            <a:endParaRPr dirty="0"/>
          </a:p>
        </p:txBody>
      </p:sp>
      <p:cxnSp>
        <p:nvCxnSpPr>
          <p:cNvPr id="2092" name="Google Shape;2092;p62"/>
          <p:cNvCxnSpPr/>
          <p:nvPr/>
        </p:nvCxnSpPr>
        <p:spPr>
          <a:xfrm>
            <a:off x="710514" y="166300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45644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62"/>
          <p:cNvSpPr txBox="1">
            <a:spLocks noGrp="1"/>
          </p:cNvSpPr>
          <p:nvPr>
            <p:ph type="body" idx="2"/>
          </p:nvPr>
        </p:nvSpPr>
        <p:spPr>
          <a:xfrm>
            <a:off x="3646714" y="830572"/>
            <a:ext cx="5312229" cy="32487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1800" u="sng" dirty="0">
                <a:hlinkClick r:id="rId3"/>
              </a:rPr>
              <a:t>https://www.w3schools.com/html/default.asp</a:t>
            </a:r>
            <a:endParaRPr lang="en-GB" sz="1800" dirty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lang="en-US" sz="1800" dirty="0" smtClean="0"/>
          </a:p>
          <a:p>
            <a:r>
              <a:rPr lang="es-ES" sz="1800" u="sng" dirty="0">
                <a:hlinkClick r:id="rId4"/>
              </a:rPr>
              <a:t>https://www.freecodecamp.org/news/freecodecamp-certifications/</a:t>
            </a:r>
            <a:endParaRPr lang="en-GB" sz="1800" dirty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lang="en-US" sz="1800" dirty="0" smtClean="0"/>
          </a:p>
          <a:p>
            <a:r>
              <a:rPr lang="es-ES" sz="1800" u="sng" dirty="0" smtClean="0">
                <a:hlinkClick r:id="rId5"/>
              </a:rPr>
              <a:t>https</a:t>
            </a:r>
            <a:r>
              <a:rPr lang="es-ES" sz="1800" u="sng" dirty="0">
                <a:hlinkClick r:id="rId5"/>
              </a:rPr>
              <a:t>://</a:t>
            </a:r>
            <a:r>
              <a:rPr lang="es-ES" sz="1800" u="sng" dirty="0" smtClean="0">
                <a:hlinkClick r:id="rId5"/>
              </a:rPr>
              <a:t>www.w3schools.com/js/default.asp</a:t>
            </a:r>
            <a:endParaRPr lang="es-ES" sz="1800" u="sng" dirty="0" smtClean="0"/>
          </a:p>
          <a:p>
            <a:endParaRPr lang="es-ES" sz="1800" u="sng" dirty="0"/>
          </a:p>
          <a:p>
            <a:r>
              <a:rPr lang="es-ES" sz="1800" u="sng" dirty="0">
                <a:hlinkClick r:id="rId6"/>
              </a:rPr>
              <a:t>https://</a:t>
            </a:r>
            <a:r>
              <a:rPr lang="es-ES" sz="1800" u="sng" dirty="0" smtClean="0">
                <a:hlinkClick r:id="rId6"/>
              </a:rPr>
              <a:t>www.w3schools.com/css/default.asp</a:t>
            </a:r>
            <a:endParaRPr lang="es-ES" sz="1800" u="sng" dirty="0" smtClean="0"/>
          </a:p>
          <a:p>
            <a:endParaRPr lang="es-ES" sz="1800" u="sng" dirty="0"/>
          </a:p>
          <a:p>
            <a:r>
              <a:rPr lang="en-GB" sz="1800" dirty="0"/>
              <a:t>https://</a:t>
            </a:r>
            <a:r>
              <a:rPr lang="en-GB" sz="1800" dirty="0" smtClean="0"/>
              <a:t>www.w3schools.com/bootstrap/default.asp</a:t>
            </a:r>
            <a:endParaRPr lang="en-GB" sz="1800" dirty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lang="en-US" sz="1800" dirty="0" smtClean="0"/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514571" y="1785685"/>
            <a:ext cx="3807057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NGUỒN THAM KHẢO</a:t>
            </a:r>
            <a:endParaRPr dirty="0"/>
          </a:p>
        </p:txBody>
      </p:sp>
      <p:cxnSp>
        <p:nvCxnSpPr>
          <p:cNvPr id="2092" name="Google Shape;2092;p62"/>
          <p:cNvCxnSpPr/>
          <p:nvPr/>
        </p:nvCxnSpPr>
        <p:spPr>
          <a:xfrm>
            <a:off x="710514" y="166300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47045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533401" y="3804197"/>
            <a:ext cx="82296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/>
              <a:t>XIN CẢM ƠN THẦY CÔ VÀ CÁC BẠN ĐÃ THEO DÕI PHẦN THUYẾT TRÌNH</a:t>
            </a:r>
            <a:endParaRPr sz="3000" dirty="0"/>
          </a:p>
        </p:txBody>
      </p:sp>
      <p:sp>
        <p:nvSpPr>
          <p:cNvPr id="4" name="TextBox 3"/>
          <p:cNvSpPr txBox="1"/>
          <p:nvPr/>
        </p:nvSpPr>
        <p:spPr>
          <a:xfrm>
            <a:off x="3614057" y="2558143"/>
            <a:ext cx="3135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THE END</a:t>
            </a:r>
            <a:endParaRPr lang="en-GB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4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4066238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TỔNG QUAN</a:t>
            </a:r>
            <a:endParaRPr sz="4000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69" y="3720650"/>
            <a:ext cx="5124477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Trình bày sơ lược về website tư vấn tuyển sinh hiện nay</a:t>
            </a:r>
            <a:endParaRPr sz="1800"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2575262" cy="664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GIỚI THIỆU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07041"/>
            <a:ext cx="6297851" cy="3606056"/>
          </a:xfrm>
          <a:prstGeom prst="rect">
            <a:avLst/>
          </a:prstGeom>
        </p:spPr>
      </p:pic>
      <p:sp>
        <p:nvSpPr>
          <p:cNvPr id="7" name="Google Shape;183;p40"/>
          <p:cNvSpPr txBox="1">
            <a:spLocks/>
          </p:cNvSpPr>
          <p:nvPr/>
        </p:nvSpPr>
        <p:spPr>
          <a:xfrm>
            <a:off x="2226131" y="4719360"/>
            <a:ext cx="4630827" cy="2841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Trang tư vấn tuyển sinh</a:t>
            </a:r>
            <a:endParaRPr lang="en-GB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TÌNH HÌNH NGHIÊN CỨU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3" name="Google Shape;223;p45"/>
          <p:cNvSpPr txBox="1">
            <a:spLocks noGrp="1"/>
          </p:cNvSpPr>
          <p:nvPr>
            <p:ph type="title"/>
          </p:nvPr>
        </p:nvSpPr>
        <p:spPr>
          <a:xfrm>
            <a:off x="150582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01</a:t>
            </a:r>
            <a:endParaRPr sz="4000" dirty="0"/>
          </a:p>
        </p:txBody>
      </p:sp>
      <p:sp>
        <p:nvSpPr>
          <p:cNvPr id="224" name="Google Shape;224;p45"/>
          <p:cNvSpPr txBox="1">
            <a:spLocks noGrp="1"/>
          </p:cNvSpPr>
          <p:nvPr>
            <p:ph type="subTitle" idx="1"/>
          </p:nvPr>
        </p:nvSpPr>
        <p:spPr>
          <a:xfrm>
            <a:off x="1243173" y="3148075"/>
            <a:ext cx="3084265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Các website tuyển sinh đại học trong nước  </a:t>
            </a:r>
            <a:endParaRPr sz="2000" dirty="0"/>
          </a:p>
        </p:txBody>
      </p:sp>
      <p:sp>
        <p:nvSpPr>
          <p:cNvPr id="225" name="Google Shape;225;p45"/>
          <p:cNvSpPr txBox="1">
            <a:spLocks noGrp="1"/>
          </p:cNvSpPr>
          <p:nvPr>
            <p:ph type="title" idx="2"/>
          </p:nvPr>
        </p:nvSpPr>
        <p:spPr>
          <a:xfrm>
            <a:off x="5143095" y="2459736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02</a:t>
            </a:r>
            <a:endParaRPr sz="4000" dirty="0"/>
          </a:p>
        </p:txBody>
      </p:sp>
      <p:sp>
        <p:nvSpPr>
          <p:cNvPr id="226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4816562" y="3148075"/>
            <a:ext cx="3043167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Các website tuyển sinh đại học quốc tế</a:t>
            </a:r>
            <a:endParaRPr sz="2000" dirty="0"/>
          </a:p>
        </p:txBody>
      </p:sp>
      <p:cxnSp>
        <p:nvCxnSpPr>
          <p:cNvPr id="227" name="Google Shape;227;p45"/>
          <p:cNvCxnSpPr/>
          <p:nvPr/>
        </p:nvCxnSpPr>
        <p:spPr>
          <a:xfrm>
            <a:off x="2564973" y="30840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28" name="Google Shape;228;p45"/>
          <p:cNvCxnSpPr/>
          <p:nvPr/>
        </p:nvCxnSpPr>
        <p:spPr>
          <a:xfrm>
            <a:off x="6202245" y="308152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900628" cy="664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TÌNH HÌNH NGHIÊN CỨU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Google Shape;183;p40"/>
          <p:cNvSpPr txBox="1">
            <a:spLocks/>
          </p:cNvSpPr>
          <p:nvPr/>
        </p:nvSpPr>
        <p:spPr>
          <a:xfrm>
            <a:off x="1473786" y="4767924"/>
            <a:ext cx="4630827" cy="2841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Trang tuyển sinh trường đại học Hutech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4948"/>
            <a:ext cx="6298058" cy="37040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8140"/>
            <a:ext cx="6310587" cy="3736602"/>
          </a:xfrm>
          <a:prstGeom prst="rect">
            <a:avLst/>
          </a:prstGeom>
        </p:spPr>
      </p:pic>
      <p:sp>
        <p:nvSpPr>
          <p:cNvPr id="11" name="Google Shape;183;p40"/>
          <p:cNvSpPr txBox="1">
            <a:spLocks/>
          </p:cNvSpPr>
          <p:nvPr/>
        </p:nvSpPr>
        <p:spPr>
          <a:xfrm>
            <a:off x="1026200" y="4767924"/>
            <a:ext cx="4630827" cy="2841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Trang tuyển sinh trường đại học Bách khoa Hà Nội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851"/>
            <a:ext cx="6287784" cy="3739793"/>
          </a:xfrm>
          <a:prstGeom prst="rect">
            <a:avLst/>
          </a:prstGeom>
        </p:spPr>
      </p:pic>
      <p:sp>
        <p:nvSpPr>
          <p:cNvPr id="13" name="Google Shape;183;p40"/>
          <p:cNvSpPr txBox="1">
            <a:spLocks/>
          </p:cNvSpPr>
          <p:nvPr/>
        </p:nvSpPr>
        <p:spPr>
          <a:xfrm>
            <a:off x="1450450" y="4767905"/>
            <a:ext cx="4630827" cy="2841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Trang tuyển sinh trường đại học Oxford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0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664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TÌNH HÌNH NGHIÊN CỨU</a:t>
            </a:r>
            <a:endParaRPr dirty="0"/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5" name="Google Shape;235;p46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PHỨC TẠP</a:t>
            </a:r>
            <a:endParaRPr sz="2000" dirty="0"/>
          </a:p>
        </p:txBody>
      </p:sp>
      <p:sp>
        <p:nvSpPr>
          <p:cNvPr id="236" name="Google Shape;236;p46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smtClean="0"/>
              <a:t>C</a:t>
            </a:r>
            <a:r>
              <a:rPr lang="en" sz="1800" dirty="0" smtClean="0"/>
              <a:t>ách sắp xếp bố trí layout không gọn gàng</a:t>
            </a:r>
            <a:endParaRPr sz="1800" dirty="0"/>
          </a:p>
        </p:txBody>
      </p:sp>
      <p:sp>
        <p:nvSpPr>
          <p:cNvPr id="237" name="Google Shape;237;p46"/>
          <p:cNvSpPr txBox="1">
            <a:spLocks noGrp="1"/>
          </p:cNvSpPr>
          <p:nvPr>
            <p:ph type="title" idx="2"/>
          </p:nvPr>
        </p:nvSpPr>
        <p:spPr>
          <a:xfrm>
            <a:off x="5663444" y="2767161"/>
            <a:ext cx="2797199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KHÔNG THÂN THIỆN</a:t>
            </a:r>
            <a:endParaRPr sz="2000" dirty="0"/>
          </a:p>
        </p:txBody>
      </p:sp>
      <p:sp>
        <p:nvSpPr>
          <p:cNvPr id="238" name="Google Shape;238;p46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smtClean="0"/>
              <a:t>N</a:t>
            </a:r>
            <a:r>
              <a:rPr lang="en" sz="1800" dirty="0" smtClean="0"/>
              <a:t>gười dùng cảm thấy khó chịu khi xem các nội dung</a:t>
            </a:r>
            <a:endParaRPr sz="1800" dirty="0"/>
          </a:p>
        </p:txBody>
      </p:sp>
      <p:sp>
        <p:nvSpPr>
          <p:cNvPr id="239" name="Google Shape;239;p46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ĐƠN GIẢN</a:t>
            </a:r>
            <a:endParaRPr sz="2000" dirty="0"/>
          </a:p>
        </p:txBody>
      </p:sp>
      <p:sp>
        <p:nvSpPr>
          <p:cNvPr id="240" name="Google Shape;240;p46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smtClean="0"/>
              <a:t>Chỉ hiển thị đơn thuần văn bản, hình ảnh</a:t>
            </a:r>
            <a:endParaRPr sz="1800" dirty="0"/>
          </a:p>
        </p:txBody>
      </p:sp>
      <p:cxnSp>
        <p:nvCxnSpPr>
          <p:cNvPr id="241" name="Google Shape;241;p46"/>
          <p:cNvCxnSpPr/>
          <p:nvPr/>
        </p:nvCxnSpPr>
        <p:spPr>
          <a:xfrm>
            <a:off x="4436097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2" name="Google Shape;242;p46"/>
          <p:cNvCxnSpPr/>
          <p:nvPr/>
        </p:nvCxnSpPr>
        <p:spPr>
          <a:xfrm>
            <a:off x="6926150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3" name="Google Shape;243;p46"/>
          <p:cNvCxnSpPr/>
          <p:nvPr/>
        </p:nvCxnSpPr>
        <p:spPr>
          <a:xfrm>
            <a:off x="1946050" y="33888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4" name="Google Shape;244;p46"/>
          <p:cNvSpPr/>
          <p:nvPr/>
        </p:nvSpPr>
        <p:spPr>
          <a:xfrm>
            <a:off x="17396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46"/>
          <p:cNvSpPr/>
          <p:nvPr/>
        </p:nvSpPr>
        <p:spPr>
          <a:xfrm>
            <a:off x="4229697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46"/>
          <p:cNvSpPr/>
          <p:nvPr/>
        </p:nvSpPr>
        <p:spPr>
          <a:xfrm>
            <a:off x="6719750" y="188715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46"/>
          <p:cNvSpPr/>
          <p:nvPr/>
        </p:nvSpPr>
        <p:spPr>
          <a:xfrm>
            <a:off x="6850102" y="2024450"/>
            <a:ext cx="423884" cy="409986"/>
          </a:xfrm>
          <a:custGeom>
            <a:avLst/>
            <a:gdLst/>
            <a:ahLst/>
            <a:cxnLst/>
            <a:rect l="l" t="t" r="r" b="b"/>
            <a:pathLst>
              <a:path w="11407" h="11033" extrusionOk="0">
                <a:moveTo>
                  <a:pt x="1698" y="1130"/>
                </a:moveTo>
                <a:cubicBezTo>
                  <a:pt x="1739" y="1130"/>
                  <a:pt x="1780" y="1133"/>
                  <a:pt x="1822" y="1137"/>
                </a:cubicBezTo>
                <a:lnTo>
                  <a:pt x="1143" y="3626"/>
                </a:lnTo>
                <a:cubicBezTo>
                  <a:pt x="643" y="3423"/>
                  <a:pt x="357" y="2852"/>
                  <a:pt x="512" y="2316"/>
                </a:cubicBezTo>
                <a:lnTo>
                  <a:pt x="607" y="1959"/>
                </a:lnTo>
                <a:cubicBezTo>
                  <a:pt x="750" y="1453"/>
                  <a:pt x="1207" y="1130"/>
                  <a:pt x="1698" y="1130"/>
                </a:cubicBezTo>
                <a:close/>
                <a:moveTo>
                  <a:pt x="2641" y="304"/>
                </a:moveTo>
                <a:cubicBezTo>
                  <a:pt x="2755" y="304"/>
                  <a:pt x="2867" y="357"/>
                  <a:pt x="2929" y="471"/>
                </a:cubicBezTo>
                <a:cubicBezTo>
                  <a:pt x="2977" y="542"/>
                  <a:pt x="2989" y="649"/>
                  <a:pt x="2965" y="732"/>
                </a:cubicBezTo>
                <a:lnTo>
                  <a:pt x="1941" y="4566"/>
                </a:lnTo>
                <a:cubicBezTo>
                  <a:pt x="1905" y="4650"/>
                  <a:pt x="1846" y="4733"/>
                  <a:pt x="1774" y="4769"/>
                </a:cubicBezTo>
                <a:cubicBezTo>
                  <a:pt x="1719" y="4806"/>
                  <a:pt x="1659" y="4822"/>
                  <a:pt x="1601" y="4822"/>
                </a:cubicBezTo>
                <a:cubicBezTo>
                  <a:pt x="1396" y="4822"/>
                  <a:pt x="1207" y="4619"/>
                  <a:pt x="1262" y="4388"/>
                </a:cubicBezTo>
                <a:cubicBezTo>
                  <a:pt x="1310" y="4209"/>
                  <a:pt x="2215" y="828"/>
                  <a:pt x="2298" y="566"/>
                </a:cubicBezTo>
                <a:cubicBezTo>
                  <a:pt x="2339" y="397"/>
                  <a:pt x="2491" y="304"/>
                  <a:pt x="2641" y="304"/>
                </a:cubicBezTo>
                <a:close/>
                <a:moveTo>
                  <a:pt x="8751" y="3792"/>
                </a:moveTo>
                <a:lnTo>
                  <a:pt x="10168" y="4173"/>
                </a:lnTo>
                <a:lnTo>
                  <a:pt x="9894" y="5185"/>
                </a:lnTo>
                <a:lnTo>
                  <a:pt x="8489" y="4804"/>
                </a:lnTo>
                <a:cubicBezTo>
                  <a:pt x="8525" y="4614"/>
                  <a:pt x="8704" y="3983"/>
                  <a:pt x="8751" y="3792"/>
                </a:cubicBezTo>
                <a:close/>
                <a:moveTo>
                  <a:pt x="10789" y="3812"/>
                </a:moveTo>
                <a:cubicBezTo>
                  <a:pt x="10804" y="3812"/>
                  <a:pt x="10819" y="3813"/>
                  <a:pt x="10835" y="3816"/>
                </a:cubicBezTo>
                <a:cubicBezTo>
                  <a:pt x="10954" y="3852"/>
                  <a:pt x="11025" y="3971"/>
                  <a:pt x="11001" y="4090"/>
                </a:cubicBezTo>
                <a:lnTo>
                  <a:pt x="10573" y="5662"/>
                </a:lnTo>
                <a:cubicBezTo>
                  <a:pt x="10542" y="5765"/>
                  <a:pt x="10447" y="5833"/>
                  <a:pt x="10345" y="5833"/>
                </a:cubicBezTo>
                <a:cubicBezTo>
                  <a:pt x="10330" y="5833"/>
                  <a:pt x="10314" y="5831"/>
                  <a:pt x="10299" y="5828"/>
                </a:cubicBezTo>
                <a:cubicBezTo>
                  <a:pt x="10180" y="5805"/>
                  <a:pt x="10120" y="5626"/>
                  <a:pt x="10132" y="5566"/>
                </a:cubicBezTo>
                <a:cubicBezTo>
                  <a:pt x="10179" y="5391"/>
                  <a:pt x="10560" y="3982"/>
                  <a:pt x="10573" y="3982"/>
                </a:cubicBezTo>
                <a:cubicBezTo>
                  <a:pt x="10573" y="3982"/>
                  <a:pt x="10573" y="3982"/>
                  <a:pt x="10573" y="3983"/>
                </a:cubicBezTo>
                <a:cubicBezTo>
                  <a:pt x="10594" y="3879"/>
                  <a:pt x="10687" y="3812"/>
                  <a:pt x="10789" y="3812"/>
                </a:cubicBezTo>
                <a:close/>
                <a:moveTo>
                  <a:pt x="4679" y="4983"/>
                </a:moveTo>
                <a:lnTo>
                  <a:pt x="6799" y="5447"/>
                </a:lnTo>
                <a:lnTo>
                  <a:pt x="6799" y="5924"/>
                </a:lnTo>
                <a:cubicBezTo>
                  <a:pt x="6799" y="6245"/>
                  <a:pt x="6537" y="6531"/>
                  <a:pt x="6191" y="6531"/>
                </a:cubicBezTo>
                <a:lnTo>
                  <a:pt x="5286" y="6531"/>
                </a:lnTo>
                <a:cubicBezTo>
                  <a:pt x="4953" y="6531"/>
                  <a:pt x="4667" y="6257"/>
                  <a:pt x="4667" y="5924"/>
                </a:cubicBezTo>
                <a:lnTo>
                  <a:pt x="4667" y="4983"/>
                </a:lnTo>
                <a:close/>
                <a:moveTo>
                  <a:pt x="2644" y="0"/>
                </a:moveTo>
                <a:cubicBezTo>
                  <a:pt x="2359" y="0"/>
                  <a:pt x="2075" y="175"/>
                  <a:pt x="1988" y="494"/>
                </a:cubicBezTo>
                <a:lnTo>
                  <a:pt x="1905" y="840"/>
                </a:lnTo>
                <a:cubicBezTo>
                  <a:pt x="1835" y="829"/>
                  <a:pt x="1764" y="824"/>
                  <a:pt x="1694" y="824"/>
                </a:cubicBezTo>
                <a:cubicBezTo>
                  <a:pt x="1065" y="824"/>
                  <a:pt x="469" y="1246"/>
                  <a:pt x="298" y="1899"/>
                </a:cubicBezTo>
                <a:lnTo>
                  <a:pt x="191" y="2256"/>
                </a:lnTo>
                <a:cubicBezTo>
                  <a:pt x="0" y="2947"/>
                  <a:pt x="369" y="3685"/>
                  <a:pt x="1048" y="3959"/>
                </a:cubicBezTo>
                <a:lnTo>
                  <a:pt x="953" y="4292"/>
                </a:lnTo>
                <a:cubicBezTo>
                  <a:pt x="822" y="4751"/>
                  <a:pt x="1191" y="5150"/>
                  <a:pt x="1609" y="5150"/>
                </a:cubicBezTo>
                <a:cubicBezTo>
                  <a:pt x="1723" y="5150"/>
                  <a:pt x="1840" y="5121"/>
                  <a:pt x="1953" y="5054"/>
                </a:cubicBezTo>
                <a:cubicBezTo>
                  <a:pt x="2274" y="4876"/>
                  <a:pt x="2274" y="4554"/>
                  <a:pt x="2322" y="4459"/>
                </a:cubicBezTo>
                <a:lnTo>
                  <a:pt x="4358" y="4912"/>
                </a:lnTo>
                <a:lnTo>
                  <a:pt x="4358" y="5924"/>
                </a:lnTo>
                <a:cubicBezTo>
                  <a:pt x="4358" y="6436"/>
                  <a:pt x="4775" y="6852"/>
                  <a:pt x="5298" y="6852"/>
                </a:cubicBezTo>
                <a:lnTo>
                  <a:pt x="5584" y="6852"/>
                </a:lnTo>
                <a:lnTo>
                  <a:pt x="5584" y="7638"/>
                </a:lnTo>
                <a:lnTo>
                  <a:pt x="4001" y="7638"/>
                </a:lnTo>
                <a:cubicBezTo>
                  <a:pt x="3703" y="7638"/>
                  <a:pt x="3453" y="7900"/>
                  <a:pt x="3453" y="8198"/>
                </a:cubicBezTo>
                <a:cubicBezTo>
                  <a:pt x="3453" y="8495"/>
                  <a:pt x="3703" y="8745"/>
                  <a:pt x="4001" y="8745"/>
                </a:cubicBezTo>
                <a:lnTo>
                  <a:pt x="4298" y="8745"/>
                </a:lnTo>
                <a:lnTo>
                  <a:pt x="2679" y="10758"/>
                </a:lnTo>
                <a:cubicBezTo>
                  <a:pt x="2584" y="10865"/>
                  <a:pt x="2667" y="11019"/>
                  <a:pt x="2810" y="11019"/>
                </a:cubicBezTo>
                <a:cubicBezTo>
                  <a:pt x="2858" y="11019"/>
                  <a:pt x="2905" y="11008"/>
                  <a:pt x="2941" y="10960"/>
                </a:cubicBezTo>
                <a:lnTo>
                  <a:pt x="4727" y="8745"/>
                </a:lnTo>
                <a:lnTo>
                  <a:pt x="5596" y="8745"/>
                </a:lnTo>
                <a:lnTo>
                  <a:pt x="5596" y="10865"/>
                </a:lnTo>
                <a:cubicBezTo>
                  <a:pt x="5596" y="10948"/>
                  <a:pt x="5667" y="11019"/>
                  <a:pt x="5763" y="11019"/>
                </a:cubicBezTo>
                <a:cubicBezTo>
                  <a:pt x="5846" y="11019"/>
                  <a:pt x="5918" y="10948"/>
                  <a:pt x="5918" y="10865"/>
                </a:cubicBezTo>
                <a:lnTo>
                  <a:pt x="5918" y="8745"/>
                </a:lnTo>
                <a:lnTo>
                  <a:pt x="6787" y="8745"/>
                </a:lnTo>
                <a:lnTo>
                  <a:pt x="8573" y="10960"/>
                </a:lnTo>
                <a:cubicBezTo>
                  <a:pt x="8607" y="11009"/>
                  <a:pt x="8658" y="11033"/>
                  <a:pt x="8706" y="11033"/>
                </a:cubicBezTo>
                <a:cubicBezTo>
                  <a:pt x="8741" y="11033"/>
                  <a:pt x="8774" y="11020"/>
                  <a:pt x="8799" y="10996"/>
                </a:cubicBezTo>
                <a:cubicBezTo>
                  <a:pt x="8870" y="10936"/>
                  <a:pt x="8870" y="10829"/>
                  <a:pt x="8823" y="10769"/>
                </a:cubicBezTo>
                <a:lnTo>
                  <a:pt x="7203" y="8757"/>
                </a:lnTo>
                <a:lnTo>
                  <a:pt x="7501" y="8757"/>
                </a:lnTo>
                <a:cubicBezTo>
                  <a:pt x="7799" y="8757"/>
                  <a:pt x="8049" y="8507"/>
                  <a:pt x="8049" y="8210"/>
                </a:cubicBezTo>
                <a:cubicBezTo>
                  <a:pt x="8049" y="7912"/>
                  <a:pt x="7799" y="7662"/>
                  <a:pt x="7501" y="7662"/>
                </a:cubicBezTo>
                <a:lnTo>
                  <a:pt x="7108" y="7662"/>
                </a:lnTo>
                <a:cubicBezTo>
                  <a:pt x="7025" y="7662"/>
                  <a:pt x="6953" y="7733"/>
                  <a:pt x="6953" y="7817"/>
                </a:cubicBezTo>
                <a:cubicBezTo>
                  <a:pt x="6953" y="7912"/>
                  <a:pt x="7025" y="7983"/>
                  <a:pt x="7108" y="7983"/>
                </a:cubicBezTo>
                <a:lnTo>
                  <a:pt x="7501" y="7983"/>
                </a:lnTo>
                <a:cubicBezTo>
                  <a:pt x="7620" y="7983"/>
                  <a:pt x="7727" y="8091"/>
                  <a:pt x="7727" y="8210"/>
                </a:cubicBezTo>
                <a:cubicBezTo>
                  <a:pt x="7727" y="8329"/>
                  <a:pt x="7620" y="8436"/>
                  <a:pt x="7501" y="8436"/>
                </a:cubicBezTo>
                <a:lnTo>
                  <a:pt x="4024" y="8436"/>
                </a:lnTo>
                <a:cubicBezTo>
                  <a:pt x="3905" y="8436"/>
                  <a:pt x="3798" y="8329"/>
                  <a:pt x="3798" y="8210"/>
                </a:cubicBezTo>
                <a:cubicBezTo>
                  <a:pt x="3798" y="8091"/>
                  <a:pt x="3905" y="7983"/>
                  <a:pt x="4024" y="7983"/>
                </a:cubicBezTo>
                <a:lnTo>
                  <a:pt x="6489" y="7983"/>
                </a:lnTo>
                <a:cubicBezTo>
                  <a:pt x="6584" y="7983"/>
                  <a:pt x="6656" y="7912"/>
                  <a:pt x="6656" y="7817"/>
                </a:cubicBezTo>
                <a:cubicBezTo>
                  <a:pt x="6656" y="7733"/>
                  <a:pt x="6584" y="7662"/>
                  <a:pt x="6489" y="7662"/>
                </a:cubicBezTo>
                <a:lnTo>
                  <a:pt x="5929" y="7662"/>
                </a:lnTo>
                <a:lnTo>
                  <a:pt x="5929" y="6876"/>
                </a:lnTo>
                <a:lnTo>
                  <a:pt x="6203" y="6876"/>
                </a:lnTo>
                <a:cubicBezTo>
                  <a:pt x="6727" y="6876"/>
                  <a:pt x="7144" y="6459"/>
                  <a:pt x="7144" y="5935"/>
                </a:cubicBezTo>
                <a:lnTo>
                  <a:pt x="7144" y="5531"/>
                </a:lnTo>
                <a:lnTo>
                  <a:pt x="7668" y="5650"/>
                </a:lnTo>
                <a:cubicBezTo>
                  <a:pt x="7713" y="5660"/>
                  <a:pt x="7758" y="5665"/>
                  <a:pt x="7803" y="5665"/>
                </a:cubicBezTo>
                <a:cubicBezTo>
                  <a:pt x="8075" y="5665"/>
                  <a:pt x="8322" y="5484"/>
                  <a:pt x="8394" y="5197"/>
                </a:cubicBezTo>
                <a:lnTo>
                  <a:pt x="8406" y="5126"/>
                </a:lnTo>
                <a:lnTo>
                  <a:pt x="9823" y="5519"/>
                </a:lnTo>
                <a:cubicBezTo>
                  <a:pt x="9763" y="5793"/>
                  <a:pt x="9930" y="6078"/>
                  <a:pt x="10228" y="6150"/>
                </a:cubicBezTo>
                <a:cubicBezTo>
                  <a:pt x="10279" y="6164"/>
                  <a:pt x="10331" y="6171"/>
                  <a:pt x="10382" y="6171"/>
                </a:cubicBezTo>
                <a:cubicBezTo>
                  <a:pt x="10622" y="6171"/>
                  <a:pt x="10835" y="6015"/>
                  <a:pt x="10894" y="5769"/>
                </a:cubicBezTo>
                <a:lnTo>
                  <a:pt x="11323" y="4185"/>
                </a:lnTo>
                <a:cubicBezTo>
                  <a:pt x="11406" y="3888"/>
                  <a:pt x="11240" y="3590"/>
                  <a:pt x="10942" y="3519"/>
                </a:cubicBezTo>
                <a:cubicBezTo>
                  <a:pt x="10897" y="3507"/>
                  <a:pt x="10852" y="3502"/>
                  <a:pt x="10807" y="3502"/>
                </a:cubicBezTo>
                <a:cubicBezTo>
                  <a:pt x="10568" y="3502"/>
                  <a:pt x="10345" y="3655"/>
                  <a:pt x="10275" y="3876"/>
                </a:cubicBezTo>
                <a:lnTo>
                  <a:pt x="8858" y="3495"/>
                </a:lnTo>
                <a:lnTo>
                  <a:pt x="8870" y="3411"/>
                </a:lnTo>
                <a:cubicBezTo>
                  <a:pt x="8966" y="3090"/>
                  <a:pt x="8775" y="2757"/>
                  <a:pt x="8454" y="2673"/>
                </a:cubicBezTo>
                <a:lnTo>
                  <a:pt x="5679" y="1792"/>
                </a:lnTo>
                <a:cubicBezTo>
                  <a:pt x="5663" y="1787"/>
                  <a:pt x="5646" y="1785"/>
                  <a:pt x="5629" y="1785"/>
                </a:cubicBezTo>
                <a:cubicBezTo>
                  <a:pt x="5561" y="1785"/>
                  <a:pt x="5496" y="1823"/>
                  <a:pt x="5477" y="1899"/>
                </a:cubicBezTo>
                <a:cubicBezTo>
                  <a:pt x="5453" y="1983"/>
                  <a:pt x="5489" y="2078"/>
                  <a:pt x="5584" y="2102"/>
                </a:cubicBezTo>
                <a:lnTo>
                  <a:pt x="8346" y="2983"/>
                </a:lnTo>
                <a:cubicBezTo>
                  <a:pt x="8501" y="3030"/>
                  <a:pt x="8585" y="3197"/>
                  <a:pt x="8549" y="3340"/>
                </a:cubicBezTo>
                <a:cubicBezTo>
                  <a:pt x="8049" y="5162"/>
                  <a:pt x="8144" y="4816"/>
                  <a:pt x="8073" y="5126"/>
                </a:cubicBezTo>
                <a:cubicBezTo>
                  <a:pt x="8030" y="5263"/>
                  <a:pt x="7904" y="5344"/>
                  <a:pt x="7776" y="5344"/>
                </a:cubicBezTo>
                <a:cubicBezTo>
                  <a:pt x="7760" y="5344"/>
                  <a:pt x="7743" y="5343"/>
                  <a:pt x="7727" y="5340"/>
                </a:cubicBezTo>
                <a:lnTo>
                  <a:pt x="2393" y="4161"/>
                </a:lnTo>
                <a:lnTo>
                  <a:pt x="3155" y="1352"/>
                </a:lnTo>
                <a:lnTo>
                  <a:pt x="4977" y="1923"/>
                </a:lnTo>
                <a:cubicBezTo>
                  <a:pt x="4996" y="1931"/>
                  <a:pt x="5016" y="1935"/>
                  <a:pt x="5035" y="1935"/>
                </a:cubicBezTo>
                <a:cubicBezTo>
                  <a:pt x="5100" y="1935"/>
                  <a:pt x="5161" y="1892"/>
                  <a:pt x="5179" y="1828"/>
                </a:cubicBezTo>
                <a:cubicBezTo>
                  <a:pt x="5203" y="1733"/>
                  <a:pt x="5167" y="1649"/>
                  <a:pt x="5072" y="1614"/>
                </a:cubicBezTo>
                <a:lnTo>
                  <a:pt x="3239" y="1030"/>
                </a:lnTo>
                <a:cubicBezTo>
                  <a:pt x="3262" y="935"/>
                  <a:pt x="3405" y="661"/>
                  <a:pt x="3227" y="340"/>
                </a:cubicBezTo>
                <a:cubicBezTo>
                  <a:pt x="3095" y="109"/>
                  <a:pt x="2869" y="0"/>
                  <a:pt x="264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46"/>
          <p:cNvGrpSpPr/>
          <p:nvPr/>
        </p:nvGrpSpPr>
        <p:grpSpPr>
          <a:xfrm>
            <a:off x="4408944" y="2017503"/>
            <a:ext cx="326106" cy="423908"/>
            <a:chOff x="3990517" y="3354173"/>
            <a:chExt cx="279559" cy="363402"/>
          </a:xfrm>
        </p:grpSpPr>
        <p:sp>
          <p:nvSpPr>
            <p:cNvPr id="249" name="Google Shape;249;p46"/>
            <p:cNvSpPr/>
            <p:nvPr/>
          </p:nvSpPr>
          <p:spPr>
            <a:xfrm>
              <a:off x="3990517" y="3354173"/>
              <a:ext cx="279559" cy="363402"/>
            </a:xfrm>
            <a:custGeom>
              <a:avLst/>
              <a:gdLst/>
              <a:ahLst/>
              <a:cxnLst/>
              <a:rect l="l" t="t" r="r" b="b"/>
              <a:pathLst>
                <a:path w="8776" h="11408" extrusionOk="0">
                  <a:moveTo>
                    <a:pt x="6322" y="346"/>
                  </a:moveTo>
                  <a:lnTo>
                    <a:pt x="6322" y="715"/>
                  </a:lnTo>
                  <a:lnTo>
                    <a:pt x="5537" y="715"/>
                  </a:lnTo>
                  <a:lnTo>
                    <a:pt x="5537" y="346"/>
                  </a:lnTo>
                  <a:close/>
                  <a:moveTo>
                    <a:pt x="6692" y="1049"/>
                  </a:moveTo>
                  <a:lnTo>
                    <a:pt x="6692" y="5121"/>
                  </a:lnTo>
                  <a:lnTo>
                    <a:pt x="5179" y="5121"/>
                  </a:lnTo>
                  <a:lnTo>
                    <a:pt x="5179" y="1049"/>
                  </a:lnTo>
                  <a:close/>
                  <a:moveTo>
                    <a:pt x="5763" y="5466"/>
                  </a:moveTo>
                  <a:lnTo>
                    <a:pt x="5763" y="6014"/>
                  </a:lnTo>
                  <a:lnTo>
                    <a:pt x="5465" y="6014"/>
                  </a:lnTo>
                  <a:lnTo>
                    <a:pt x="5465" y="5466"/>
                  </a:lnTo>
                  <a:close/>
                  <a:moveTo>
                    <a:pt x="6394" y="5466"/>
                  </a:moveTo>
                  <a:lnTo>
                    <a:pt x="6394" y="6633"/>
                  </a:lnTo>
                  <a:lnTo>
                    <a:pt x="6096" y="6633"/>
                  </a:lnTo>
                  <a:lnTo>
                    <a:pt x="6096" y="5466"/>
                  </a:lnTo>
                  <a:close/>
                  <a:moveTo>
                    <a:pt x="6953" y="8038"/>
                  </a:moveTo>
                  <a:cubicBezTo>
                    <a:pt x="7168" y="8038"/>
                    <a:pt x="7346" y="8216"/>
                    <a:pt x="7346" y="8443"/>
                  </a:cubicBezTo>
                  <a:cubicBezTo>
                    <a:pt x="7346" y="8669"/>
                    <a:pt x="7168" y="8847"/>
                    <a:pt x="6953" y="8847"/>
                  </a:cubicBezTo>
                  <a:lnTo>
                    <a:pt x="4584" y="8847"/>
                  </a:lnTo>
                  <a:lnTo>
                    <a:pt x="4584" y="8038"/>
                  </a:lnTo>
                  <a:close/>
                  <a:moveTo>
                    <a:pt x="6549" y="9193"/>
                  </a:moveTo>
                  <a:cubicBezTo>
                    <a:pt x="6537" y="9502"/>
                    <a:pt x="6275" y="9740"/>
                    <a:pt x="5965" y="9740"/>
                  </a:cubicBezTo>
                  <a:lnTo>
                    <a:pt x="4584" y="9740"/>
                  </a:lnTo>
                  <a:lnTo>
                    <a:pt x="4584" y="9193"/>
                  </a:lnTo>
                  <a:close/>
                  <a:moveTo>
                    <a:pt x="5882" y="10086"/>
                  </a:moveTo>
                  <a:lnTo>
                    <a:pt x="5882" y="10359"/>
                  </a:lnTo>
                  <a:lnTo>
                    <a:pt x="4584" y="10359"/>
                  </a:lnTo>
                  <a:lnTo>
                    <a:pt x="4584" y="10086"/>
                  </a:lnTo>
                  <a:close/>
                  <a:moveTo>
                    <a:pt x="4953" y="1"/>
                  </a:moveTo>
                  <a:cubicBezTo>
                    <a:pt x="4870" y="1"/>
                    <a:pt x="4787" y="72"/>
                    <a:pt x="4787" y="168"/>
                  </a:cubicBezTo>
                  <a:cubicBezTo>
                    <a:pt x="4787" y="263"/>
                    <a:pt x="4870" y="334"/>
                    <a:pt x="4953" y="334"/>
                  </a:cubicBezTo>
                  <a:lnTo>
                    <a:pt x="5144" y="334"/>
                  </a:lnTo>
                  <a:lnTo>
                    <a:pt x="5144" y="703"/>
                  </a:lnTo>
                  <a:lnTo>
                    <a:pt x="4953" y="703"/>
                  </a:lnTo>
                  <a:cubicBezTo>
                    <a:pt x="4870" y="703"/>
                    <a:pt x="4787" y="775"/>
                    <a:pt x="4787" y="870"/>
                  </a:cubicBezTo>
                  <a:lnTo>
                    <a:pt x="4787" y="1334"/>
                  </a:lnTo>
                  <a:lnTo>
                    <a:pt x="4370" y="1334"/>
                  </a:lnTo>
                  <a:cubicBezTo>
                    <a:pt x="3644" y="1334"/>
                    <a:pt x="2929" y="1513"/>
                    <a:pt x="2310" y="1846"/>
                  </a:cubicBezTo>
                  <a:cubicBezTo>
                    <a:pt x="2215" y="1894"/>
                    <a:pt x="2191" y="2001"/>
                    <a:pt x="2227" y="2073"/>
                  </a:cubicBezTo>
                  <a:cubicBezTo>
                    <a:pt x="2262" y="2132"/>
                    <a:pt x="2322" y="2168"/>
                    <a:pt x="2381" y="2168"/>
                  </a:cubicBezTo>
                  <a:cubicBezTo>
                    <a:pt x="2405" y="2168"/>
                    <a:pt x="2441" y="2168"/>
                    <a:pt x="2453" y="2144"/>
                  </a:cubicBezTo>
                  <a:cubicBezTo>
                    <a:pt x="3036" y="1835"/>
                    <a:pt x="3691" y="1668"/>
                    <a:pt x="4358" y="1668"/>
                  </a:cubicBezTo>
                  <a:lnTo>
                    <a:pt x="4775" y="1668"/>
                  </a:lnTo>
                  <a:lnTo>
                    <a:pt x="4775" y="3382"/>
                  </a:lnTo>
                  <a:lnTo>
                    <a:pt x="4358" y="3382"/>
                  </a:lnTo>
                  <a:cubicBezTo>
                    <a:pt x="3060" y="3382"/>
                    <a:pt x="2024" y="4430"/>
                    <a:pt x="2024" y="5716"/>
                  </a:cubicBezTo>
                  <a:cubicBezTo>
                    <a:pt x="2024" y="6954"/>
                    <a:pt x="2977" y="7966"/>
                    <a:pt x="4191" y="8038"/>
                  </a:cubicBezTo>
                  <a:lnTo>
                    <a:pt x="4191" y="9740"/>
                  </a:lnTo>
                  <a:cubicBezTo>
                    <a:pt x="2048" y="9645"/>
                    <a:pt x="346" y="7883"/>
                    <a:pt x="346" y="5716"/>
                  </a:cubicBezTo>
                  <a:cubicBezTo>
                    <a:pt x="346" y="4454"/>
                    <a:pt x="917" y="3299"/>
                    <a:pt x="1917" y="2525"/>
                  </a:cubicBezTo>
                  <a:cubicBezTo>
                    <a:pt x="1989" y="2466"/>
                    <a:pt x="2012" y="2358"/>
                    <a:pt x="1953" y="2287"/>
                  </a:cubicBezTo>
                  <a:cubicBezTo>
                    <a:pt x="1918" y="2238"/>
                    <a:pt x="1867" y="2214"/>
                    <a:pt x="1817" y="2214"/>
                  </a:cubicBezTo>
                  <a:cubicBezTo>
                    <a:pt x="1780" y="2214"/>
                    <a:pt x="1744" y="2226"/>
                    <a:pt x="1715" y="2251"/>
                  </a:cubicBezTo>
                  <a:cubicBezTo>
                    <a:pt x="1191" y="2656"/>
                    <a:pt x="762" y="3180"/>
                    <a:pt x="465" y="3751"/>
                  </a:cubicBezTo>
                  <a:cubicBezTo>
                    <a:pt x="143" y="4371"/>
                    <a:pt x="0" y="5037"/>
                    <a:pt x="0" y="5716"/>
                  </a:cubicBezTo>
                  <a:cubicBezTo>
                    <a:pt x="0" y="8073"/>
                    <a:pt x="1858" y="9990"/>
                    <a:pt x="4191" y="10086"/>
                  </a:cubicBezTo>
                  <a:lnTo>
                    <a:pt x="4191" y="10359"/>
                  </a:lnTo>
                  <a:lnTo>
                    <a:pt x="2036" y="10359"/>
                  </a:lnTo>
                  <a:cubicBezTo>
                    <a:pt x="1739" y="10359"/>
                    <a:pt x="1512" y="10598"/>
                    <a:pt x="1512" y="10883"/>
                  </a:cubicBezTo>
                  <a:cubicBezTo>
                    <a:pt x="1512" y="11181"/>
                    <a:pt x="1750" y="11407"/>
                    <a:pt x="2036" y="11407"/>
                  </a:cubicBezTo>
                  <a:lnTo>
                    <a:pt x="8263" y="11407"/>
                  </a:lnTo>
                  <a:cubicBezTo>
                    <a:pt x="8561" y="11407"/>
                    <a:pt x="8775" y="11169"/>
                    <a:pt x="8775" y="10883"/>
                  </a:cubicBezTo>
                  <a:cubicBezTo>
                    <a:pt x="8775" y="10598"/>
                    <a:pt x="8537" y="10359"/>
                    <a:pt x="8263" y="10359"/>
                  </a:cubicBezTo>
                  <a:lnTo>
                    <a:pt x="7465" y="10359"/>
                  </a:lnTo>
                  <a:cubicBezTo>
                    <a:pt x="7382" y="10359"/>
                    <a:pt x="7311" y="10443"/>
                    <a:pt x="7311" y="10526"/>
                  </a:cubicBezTo>
                  <a:cubicBezTo>
                    <a:pt x="7311" y="10621"/>
                    <a:pt x="7382" y="10693"/>
                    <a:pt x="7465" y="10693"/>
                  </a:cubicBezTo>
                  <a:lnTo>
                    <a:pt x="8263" y="10693"/>
                  </a:lnTo>
                  <a:cubicBezTo>
                    <a:pt x="8358" y="10693"/>
                    <a:pt x="8454" y="10776"/>
                    <a:pt x="8454" y="10883"/>
                  </a:cubicBezTo>
                  <a:cubicBezTo>
                    <a:pt x="8454" y="10990"/>
                    <a:pt x="8358" y="11074"/>
                    <a:pt x="8263" y="11074"/>
                  </a:cubicBezTo>
                  <a:lnTo>
                    <a:pt x="2084" y="11074"/>
                  </a:lnTo>
                  <a:cubicBezTo>
                    <a:pt x="1977" y="11074"/>
                    <a:pt x="1893" y="10990"/>
                    <a:pt x="1893" y="10883"/>
                  </a:cubicBezTo>
                  <a:cubicBezTo>
                    <a:pt x="1893" y="10776"/>
                    <a:pt x="1977" y="10693"/>
                    <a:pt x="2084" y="10693"/>
                  </a:cubicBezTo>
                  <a:lnTo>
                    <a:pt x="6787" y="10693"/>
                  </a:lnTo>
                  <a:cubicBezTo>
                    <a:pt x="6870" y="10693"/>
                    <a:pt x="6953" y="10621"/>
                    <a:pt x="6953" y="10526"/>
                  </a:cubicBezTo>
                  <a:cubicBezTo>
                    <a:pt x="6953" y="10443"/>
                    <a:pt x="6870" y="10359"/>
                    <a:pt x="6787" y="10359"/>
                  </a:cubicBezTo>
                  <a:lnTo>
                    <a:pt x="6203" y="10359"/>
                  </a:lnTo>
                  <a:lnTo>
                    <a:pt x="6203" y="10050"/>
                  </a:lnTo>
                  <a:cubicBezTo>
                    <a:pt x="6596" y="9943"/>
                    <a:pt x="6870" y="9609"/>
                    <a:pt x="6870" y="9193"/>
                  </a:cubicBezTo>
                  <a:lnTo>
                    <a:pt x="6930" y="9193"/>
                  </a:lnTo>
                  <a:cubicBezTo>
                    <a:pt x="7334" y="9193"/>
                    <a:pt x="7680" y="8859"/>
                    <a:pt x="7680" y="8443"/>
                  </a:cubicBezTo>
                  <a:cubicBezTo>
                    <a:pt x="7680" y="8038"/>
                    <a:pt x="7346" y="7704"/>
                    <a:pt x="6930" y="7704"/>
                  </a:cubicBezTo>
                  <a:lnTo>
                    <a:pt x="4406" y="7704"/>
                  </a:lnTo>
                  <a:cubicBezTo>
                    <a:pt x="3298" y="7704"/>
                    <a:pt x="2405" y="6811"/>
                    <a:pt x="2405" y="5704"/>
                  </a:cubicBezTo>
                  <a:cubicBezTo>
                    <a:pt x="2405" y="4609"/>
                    <a:pt x="3298" y="3716"/>
                    <a:pt x="4406" y="3716"/>
                  </a:cubicBezTo>
                  <a:lnTo>
                    <a:pt x="4822" y="3716"/>
                  </a:lnTo>
                  <a:lnTo>
                    <a:pt x="4822" y="5287"/>
                  </a:lnTo>
                  <a:cubicBezTo>
                    <a:pt x="4822" y="5383"/>
                    <a:pt x="4894" y="5454"/>
                    <a:pt x="4989" y="5454"/>
                  </a:cubicBezTo>
                  <a:lnTo>
                    <a:pt x="5108" y="5454"/>
                  </a:lnTo>
                  <a:lnTo>
                    <a:pt x="5108" y="6180"/>
                  </a:lnTo>
                  <a:cubicBezTo>
                    <a:pt x="5108" y="6276"/>
                    <a:pt x="5179" y="6347"/>
                    <a:pt x="5263" y="6347"/>
                  </a:cubicBezTo>
                  <a:lnTo>
                    <a:pt x="5727" y="6347"/>
                  </a:lnTo>
                  <a:lnTo>
                    <a:pt x="5727" y="6788"/>
                  </a:lnTo>
                  <a:cubicBezTo>
                    <a:pt x="5727" y="6883"/>
                    <a:pt x="5799" y="6954"/>
                    <a:pt x="5894" y="6954"/>
                  </a:cubicBezTo>
                  <a:lnTo>
                    <a:pt x="6537" y="6954"/>
                  </a:lnTo>
                  <a:cubicBezTo>
                    <a:pt x="6620" y="6954"/>
                    <a:pt x="6692" y="6883"/>
                    <a:pt x="6692" y="6788"/>
                  </a:cubicBezTo>
                  <a:lnTo>
                    <a:pt x="6692" y="5454"/>
                  </a:lnTo>
                  <a:lnTo>
                    <a:pt x="6811" y="5454"/>
                  </a:lnTo>
                  <a:cubicBezTo>
                    <a:pt x="6906" y="5454"/>
                    <a:pt x="6977" y="5383"/>
                    <a:pt x="6977" y="5287"/>
                  </a:cubicBezTo>
                  <a:lnTo>
                    <a:pt x="6977" y="870"/>
                  </a:lnTo>
                  <a:cubicBezTo>
                    <a:pt x="6977" y="775"/>
                    <a:pt x="6906" y="703"/>
                    <a:pt x="6811" y="703"/>
                  </a:cubicBezTo>
                  <a:lnTo>
                    <a:pt x="6620" y="703"/>
                  </a:lnTo>
                  <a:lnTo>
                    <a:pt x="6620" y="334"/>
                  </a:lnTo>
                  <a:lnTo>
                    <a:pt x="6811" y="334"/>
                  </a:lnTo>
                  <a:cubicBezTo>
                    <a:pt x="6906" y="334"/>
                    <a:pt x="6977" y="263"/>
                    <a:pt x="6977" y="168"/>
                  </a:cubicBezTo>
                  <a:cubicBezTo>
                    <a:pt x="6977" y="72"/>
                    <a:pt x="6906" y="1"/>
                    <a:pt x="68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6"/>
            <p:cNvSpPr/>
            <p:nvPr/>
          </p:nvSpPr>
          <p:spPr>
            <a:xfrm>
              <a:off x="4102009" y="3418680"/>
              <a:ext cx="36824" cy="37175"/>
            </a:xfrm>
            <a:custGeom>
              <a:avLst/>
              <a:gdLst/>
              <a:ahLst/>
              <a:cxnLst/>
              <a:rect l="l" t="t" r="r" b="b"/>
              <a:pathLst>
                <a:path w="1156" h="1167" extrusionOk="0">
                  <a:moveTo>
                    <a:pt x="572" y="345"/>
                  </a:moveTo>
                  <a:cubicBezTo>
                    <a:pt x="715" y="345"/>
                    <a:pt x="810" y="452"/>
                    <a:pt x="810" y="583"/>
                  </a:cubicBezTo>
                  <a:cubicBezTo>
                    <a:pt x="810" y="714"/>
                    <a:pt x="715" y="822"/>
                    <a:pt x="572" y="822"/>
                  </a:cubicBezTo>
                  <a:cubicBezTo>
                    <a:pt x="441" y="822"/>
                    <a:pt x="334" y="714"/>
                    <a:pt x="334" y="583"/>
                  </a:cubicBezTo>
                  <a:cubicBezTo>
                    <a:pt x="334" y="452"/>
                    <a:pt x="441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62"/>
                    <a:pt x="1" y="583"/>
                  </a:cubicBezTo>
                  <a:cubicBezTo>
                    <a:pt x="1" y="893"/>
                    <a:pt x="251" y="1167"/>
                    <a:pt x="572" y="1167"/>
                  </a:cubicBezTo>
                  <a:cubicBezTo>
                    <a:pt x="894" y="1167"/>
                    <a:pt x="1156" y="893"/>
                    <a:pt x="1156" y="583"/>
                  </a:cubicBezTo>
                  <a:cubicBezTo>
                    <a:pt x="1156" y="274"/>
                    <a:pt x="906" y="0"/>
                    <a:pt x="5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6"/>
            <p:cNvSpPr/>
            <p:nvPr/>
          </p:nvSpPr>
          <p:spPr>
            <a:xfrm>
              <a:off x="4083820" y="3615129"/>
              <a:ext cx="37175" cy="36824"/>
            </a:xfrm>
            <a:custGeom>
              <a:avLst/>
              <a:gdLst/>
              <a:ahLst/>
              <a:cxnLst/>
              <a:rect l="l" t="t" r="r" b="b"/>
              <a:pathLst>
                <a:path w="1167" h="1156" extrusionOk="0">
                  <a:moveTo>
                    <a:pt x="584" y="346"/>
                  </a:moveTo>
                  <a:cubicBezTo>
                    <a:pt x="715" y="346"/>
                    <a:pt x="822" y="441"/>
                    <a:pt x="822" y="584"/>
                  </a:cubicBezTo>
                  <a:cubicBezTo>
                    <a:pt x="822" y="715"/>
                    <a:pt x="715" y="822"/>
                    <a:pt x="584" y="822"/>
                  </a:cubicBezTo>
                  <a:cubicBezTo>
                    <a:pt x="453" y="822"/>
                    <a:pt x="345" y="715"/>
                    <a:pt x="345" y="584"/>
                  </a:cubicBezTo>
                  <a:cubicBezTo>
                    <a:pt x="345" y="441"/>
                    <a:pt x="453" y="346"/>
                    <a:pt x="584" y="346"/>
                  </a:cubicBezTo>
                  <a:close/>
                  <a:moveTo>
                    <a:pt x="584" y="0"/>
                  </a:moveTo>
                  <a:cubicBezTo>
                    <a:pt x="274" y="0"/>
                    <a:pt x="0" y="251"/>
                    <a:pt x="0" y="584"/>
                  </a:cubicBezTo>
                  <a:cubicBezTo>
                    <a:pt x="0" y="905"/>
                    <a:pt x="250" y="1155"/>
                    <a:pt x="584" y="1155"/>
                  </a:cubicBezTo>
                  <a:cubicBezTo>
                    <a:pt x="905" y="1155"/>
                    <a:pt x="1167" y="893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252;p46"/>
          <p:cNvGrpSpPr/>
          <p:nvPr/>
        </p:nvGrpSpPr>
        <p:grpSpPr>
          <a:xfrm>
            <a:off x="1860614" y="2015956"/>
            <a:ext cx="442673" cy="426992"/>
            <a:chOff x="1284212" y="1963766"/>
            <a:chExt cx="379489" cy="366046"/>
          </a:xfrm>
        </p:grpSpPr>
        <p:sp>
          <p:nvSpPr>
            <p:cNvPr id="253" name="Google Shape;253;p46"/>
            <p:cNvSpPr/>
            <p:nvPr/>
          </p:nvSpPr>
          <p:spPr>
            <a:xfrm>
              <a:off x="1436861" y="2112975"/>
              <a:ext cx="69444" cy="68902"/>
            </a:xfrm>
            <a:custGeom>
              <a:avLst/>
              <a:gdLst/>
              <a:ahLst/>
              <a:cxnLst/>
              <a:rect l="l" t="t" r="r" b="b"/>
              <a:pathLst>
                <a:path w="2180" h="2163" extrusionOk="0">
                  <a:moveTo>
                    <a:pt x="1086" y="1"/>
                  </a:moveTo>
                  <a:cubicBezTo>
                    <a:pt x="526" y="1"/>
                    <a:pt x="0" y="443"/>
                    <a:pt x="0" y="1079"/>
                  </a:cubicBezTo>
                  <a:cubicBezTo>
                    <a:pt x="0" y="1675"/>
                    <a:pt x="501" y="2163"/>
                    <a:pt x="1096" y="2163"/>
                  </a:cubicBezTo>
                  <a:cubicBezTo>
                    <a:pt x="1703" y="2163"/>
                    <a:pt x="2179" y="1675"/>
                    <a:pt x="2179" y="1079"/>
                  </a:cubicBezTo>
                  <a:cubicBezTo>
                    <a:pt x="2144" y="1020"/>
                    <a:pt x="2144" y="960"/>
                    <a:pt x="2132" y="889"/>
                  </a:cubicBezTo>
                  <a:cubicBezTo>
                    <a:pt x="2121" y="802"/>
                    <a:pt x="2040" y="744"/>
                    <a:pt x="1963" y="744"/>
                  </a:cubicBezTo>
                  <a:cubicBezTo>
                    <a:pt x="1955" y="744"/>
                    <a:pt x="1948" y="745"/>
                    <a:pt x="1941" y="746"/>
                  </a:cubicBezTo>
                  <a:cubicBezTo>
                    <a:pt x="1846" y="770"/>
                    <a:pt x="1786" y="853"/>
                    <a:pt x="1810" y="948"/>
                  </a:cubicBezTo>
                  <a:cubicBezTo>
                    <a:pt x="1883" y="1428"/>
                    <a:pt x="1488" y="1811"/>
                    <a:pt x="1059" y="1811"/>
                  </a:cubicBezTo>
                  <a:cubicBezTo>
                    <a:pt x="923" y="1811"/>
                    <a:pt x="784" y="1772"/>
                    <a:pt x="655" y="1687"/>
                  </a:cubicBezTo>
                  <a:cubicBezTo>
                    <a:pt x="48" y="1282"/>
                    <a:pt x="346" y="329"/>
                    <a:pt x="1072" y="329"/>
                  </a:cubicBezTo>
                  <a:cubicBezTo>
                    <a:pt x="1239" y="329"/>
                    <a:pt x="1405" y="389"/>
                    <a:pt x="1536" y="496"/>
                  </a:cubicBezTo>
                  <a:cubicBezTo>
                    <a:pt x="1567" y="522"/>
                    <a:pt x="1605" y="534"/>
                    <a:pt x="1642" y="534"/>
                  </a:cubicBezTo>
                  <a:cubicBezTo>
                    <a:pt x="1692" y="534"/>
                    <a:pt x="1741" y="513"/>
                    <a:pt x="1774" y="472"/>
                  </a:cubicBezTo>
                  <a:cubicBezTo>
                    <a:pt x="1834" y="389"/>
                    <a:pt x="1822" y="294"/>
                    <a:pt x="1751" y="234"/>
                  </a:cubicBezTo>
                  <a:cubicBezTo>
                    <a:pt x="1545" y="73"/>
                    <a:pt x="1313" y="1"/>
                    <a:pt x="10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6"/>
            <p:cNvSpPr/>
            <p:nvPr/>
          </p:nvSpPr>
          <p:spPr>
            <a:xfrm>
              <a:off x="1284212" y="1963766"/>
              <a:ext cx="379489" cy="366046"/>
            </a:xfrm>
            <a:custGeom>
              <a:avLst/>
              <a:gdLst/>
              <a:ahLst/>
              <a:cxnLst/>
              <a:rect l="l" t="t" r="r" b="b"/>
              <a:pathLst>
                <a:path w="11913" h="11491" extrusionOk="0">
                  <a:moveTo>
                    <a:pt x="1031" y="2185"/>
                  </a:moveTo>
                  <a:cubicBezTo>
                    <a:pt x="1151" y="2185"/>
                    <a:pt x="1275" y="2224"/>
                    <a:pt x="1387" y="2311"/>
                  </a:cubicBezTo>
                  <a:cubicBezTo>
                    <a:pt x="1625" y="2489"/>
                    <a:pt x="1673" y="2834"/>
                    <a:pt x="1506" y="3084"/>
                  </a:cubicBezTo>
                  <a:cubicBezTo>
                    <a:pt x="1389" y="3256"/>
                    <a:pt x="1207" y="3337"/>
                    <a:pt x="1026" y="3337"/>
                  </a:cubicBezTo>
                  <a:cubicBezTo>
                    <a:pt x="767" y="3337"/>
                    <a:pt x="510" y="3171"/>
                    <a:pt x="447" y="2870"/>
                  </a:cubicBezTo>
                  <a:cubicBezTo>
                    <a:pt x="376" y="2492"/>
                    <a:pt x="689" y="2185"/>
                    <a:pt x="1031" y="2185"/>
                  </a:cubicBezTo>
                  <a:close/>
                  <a:moveTo>
                    <a:pt x="4269" y="3025"/>
                  </a:moveTo>
                  <a:cubicBezTo>
                    <a:pt x="4364" y="3073"/>
                    <a:pt x="5435" y="3680"/>
                    <a:pt x="5519" y="3739"/>
                  </a:cubicBezTo>
                  <a:lnTo>
                    <a:pt x="4269" y="4454"/>
                  </a:lnTo>
                  <a:lnTo>
                    <a:pt x="4269" y="3025"/>
                  </a:lnTo>
                  <a:close/>
                  <a:moveTo>
                    <a:pt x="7448" y="3025"/>
                  </a:moveTo>
                  <a:lnTo>
                    <a:pt x="7448" y="4454"/>
                  </a:lnTo>
                  <a:lnTo>
                    <a:pt x="6197" y="3739"/>
                  </a:lnTo>
                  <a:lnTo>
                    <a:pt x="7448" y="3025"/>
                  </a:lnTo>
                  <a:close/>
                  <a:moveTo>
                    <a:pt x="2550" y="2268"/>
                  </a:moveTo>
                  <a:cubicBezTo>
                    <a:pt x="2817" y="2268"/>
                    <a:pt x="3085" y="2336"/>
                    <a:pt x="3328" y="2477"/>
                  </a:cubicBezTo>
                  <a:cubicBezTo>
                    <a:pt x="3697" y="2692"/>
                    <a:pt x="3566" y="2608"/>
                    <a:pt x="3935" y="2811"/>
                  </a:cubicBezTo>
                  <a:lnTo>
                    <a:pt x="3935" y="4644"/>
                  </a:lnTo>
                  <a:lnTo>
                    <a:pt x="2328" y="5573"/>
                  </a:lnTo>
                  <a:lnTo>
                    <a:pt x="1744" y="5240"/>
                  </a:lnTo>
                  <a:cubicBezTo>
                    <a:pt x="1375" y="5037"/>
                    <a:pt x="1125" y="4692"/>
                    <a:pt x="1006" y="4275"/>
                  </a:cubicBezTo>
                  <a:cubicBezTo>
                    <a:pt x="947" y="4085"/>
                    <a:pt x="923" y="3870"/>
                    <a:pt x="959" y="3680"/>
                  </a:cubicBezTo>
                  <a:lnTo>
                    <a:pt x="959" y="3680"/>
                  </a:lnTo>
                  <a:cubicBezTo>
                    <a:pt x="981" y="3681"/>
                    <a:pt x="1003" y="3682"/>
                    <a:pt x="1025" y="3682"/>
                  </a:cubicBezTo>
                  <a:cubicBezTo>
                    <a:pt x="1659" y="3682"/>
                    <a:pt x="2129" y="3028"/>
                    <a:pt x="1875" y="2418"/>
                  </a:cubicBezTo>
                  <a:cubicBezTo>
                    <a:pt x="2090" y="2319"/>
                    <a:pt x="2320" y="2268"/>
                    <a:pt x="2550" y="2268"/>
                  </a:cubicBezTo>
                  <a:close/>
                  <a:moveTo>
                    <a:pt x="9186" y="2275"/>
                  </a:moveTo>
                  <a:cubicBezTo>
                    <a:pt x="10067" y="2275"/>
                    <a:pt x="10781" y="2977"/>
                    <a:pt x="10781" y="3858"/>
                  </a:cubicBezTo>
                  <a:cubicBezTo>
                    <a:pt x="10781" y="4418"/>
                    <a:pt x="10460" y="4954"/>
                    <a:pt x="9972" y="5240"/>
                  </a:cubicBezTo>
                  <a:lnTo>
                    <a:pt x="9400" y="5573"/>
                  </a:lnTo>
                  <a:cubicBezTo>
                    <a:pt x="9186" y="5454"/>
                    <a:pt x="7983" y="4751"/>
                    <a:pt x="7793" y="4644"/>
                  </a:cubicBezTo>
                  <a:lnTo>
                    <a:pt x="7793" y="2834"/>
                  </a:lnTo>
                  <a:cubicBezTo>
                    <a:pt x="8245" y="2596"/>
                    <a:pt x="8567" y="2275"/>
                    <a:pt x="9186" y="2275"/>
                  </a:cubicBezTo>
                  <a:close/>
                  <a:moveTo>
                    <a:pt x="3935" y="5013"/>
                  </a:moveTo>
                  <a:lnTo>
                    <a:pt x="3935" y="6478"/>
                  </a:lnTo>
                  <a:lnTo>
                    <a:pt x="2673" y="5751"/>
                  </a:lnTo>
                  <a:lnTo>
                    <a:pt x="3935" y="5013"/>
                  </a:lnTo>
                  <a:close/>
                  <a:moveTo>
                    <a:pt x="7793" y="5037"/>
                  </a:moveTo>
                  <a:cubicBezTo>
                    <a:pt x="7948" y="5120"/>
                    <a:pt x="8900" y="5668"/>
                    <a:pt x="9055" y="5763"/>
                  </a:cubicBezTo>
                  <a:lnTo>
                    <a:pt x="7793" y="6490"/>
                  </a:lnTo>
                  <a:lnTo>
                    <a:pt x="7793" y="5037"/>
                  </a:lnTo>
                  <a:close/>
                  <a:moveTo>
                    <a:pt x="5852" y="3918"/>
                  </a:moveTo>
                  <a:lnTo>
                    <a:pt x="7448" y="4823"/>
                  </a:lnTo>
                  <a:lnTo>
                    <a:pt x="7448" y="6668"/>
                  </a:lnTo>
                  <a:lnTo>
                    <a:pt x="5852" y="7573"/>
                  </a:lnTo>
                  <a:lnTo>
                    <a:pt x="4257" y="6668"/>
                  </a:lnTo>
                  <a:lnTo>
                    <a:pt x="4257" y="4823"/>
                  </a:lnTo>
                  <a:lnTo>
                    <a:pt x="5852" y="3918"/>
                  </a:lnTo>
                  <a:close/>
                  <a:moveTo>
                    <a:pt x="7448" y="7061"/>
                  </a:moveTo>
                  <a:lnTo>
                    <a:pt x="7448" y="8490"/>
                  </a:lnTo>
                  <a:cubicBezTo>
                    <a:pt x="7352" y="8442"/>
                    <a:pt x="6281" y="7835"/>
                    <a:pt x="6197" y="7776"/>
                  </a:cubicBezTo>
                  <a:lnTo>
                    <a:pt x="7448" y="7061"/>
                  </a:lnTo>
                  <a:close/>
                  <a:moveTo>
                    <a:pt x="4269" y="7073"/>
                  </a:moveTo>
                  <a:lnTo>
                    <a:pt x="5519" y="7787"/>
                  </a:lnTo>
                  <a:lnTo>
                    <a:pt x="4269" y="8502"/>
                  </a:lnTo>
                  <a:lnTo>
                    <a:pt x="4269" y="7073"/>
                  </a:lnTo>
                  <a:close/>
                  <a:moveTo>
                    <a:pt x="9376" y="5954"/>
                  </a:moveTo>
                  <a:lnTo>
                    <a:pt x="9960" y="6287"/>
                  </a:lnTo>
                  <a:cubicBezTo>
                    <a:pt x="10329" y="6490"/>
                    <a:pt x="10579" y="6835"/>
                    <a:pt x="10710" y="7252"/>
                  </a:cubicBezTo>
                  <a:cubicBezTo>
                    <a:pt x="10746" y="7430"/>
                    <a:pt x="10757" y="7609"/>
                    <a:pt x="10757" y="7787"/>
                  </a:cubicBezTo>
                  <a:cubicBezTo>
                    <a:pt x="10736" y="7786"/>
                    <a:pt x="10714" y="7785"/>
                    <a:pt x="10693" y="7785"/>
                  </a:cubicBezTo>
                  <a:cubicBezTo>
                    <a:pt x="10049" y="7785"/>
                    <a:pt x="9612" y="8474"/>
                    <a:pt x="9888" y="9085"/>
                  </a:cubicBezTo>
                  <a:cubicBezTo>
                    <a:pt x="9662" y="9190"/>
                    <a:pt x="9412" y="9249"/>
                    <a:pt x="9161" y="9249"/>
                  </a:cubicBezTo>
                  <a:cubicBezTo>
                    <a:pt x="8898" y="9249"/>
                    <a:pt x="8632" y="9184"/>
                    <a:pt x="8388" y="9038"/>
                  </a:cubicBezTo>
                  <a:cubicBezTo>
                    <a:pt x="8007" y="8811"/>
                    <a:pt x="8138" y="8907"/>
                    <a:pt x="7769" y="8692"/>
                  </a:cubicBezTo>
                  <a:lnTo>
                    <a:pt x="7769" y="6883"/>
                  </a:lnTo>
                  <a:lnTo>
                    <a:pt x="9376" y="5954"/>
                  </a:lnTo>
                  <a:close/>
                  <a:moveTo>
                    <a:pt x="10731" y="8111"/>
                  </a:moveTo>
                  <a:cubicBezTo>
                    <a:pt x="10841" y="8111"/>
                    <a:pt x="10950" y="8142"/>
                    <a:pt x="11043" y="8204"/>
                  </a:cubicBezTo>
                  <a:cubicBezTo>
                    <a:pt x="11484" y="8502"/>
                    <a:pt x="11329" y="9157"/>
                    <a:pt x="10841" y="9264"/>
                  </a:cubicBezTo>
                  <a:cubicBezTo>
                    <a:pt x="10802" y="9271"/>
                    <a:pt x="10764" y="9275"/>
                    <a:pt x="10726" y="9275"/>
                  </a:cubicBezTo>
                  <a:cubicBezTo>
                    <a:pt x="10276" y="9275"/>
                    <a:pt x="9982" y="8767"/>
                    <a:pt x="10246" y="8371"/>
                  </a:cubicBezTo>
                  <a:cubicBezTo>
                    <a:pt x="10358" y="8199"/>
                    <a:pt x="10545" y="8111"/>
                    <a:pt x="10731" y="8111"/>
                  </a:cubicBezTo>
                  <a:close/>
                  <a:moveTo>
                    <a:pt x="5852" y="7978"/>
                  </a:moveTo>
                  <a:cubicBezTo>
                    <a:pt x="6043" y="8097"/>
                    <a:pt x="7233" y="8764"/>
                    <a:pt x="7448" y="8883"/>
                  </a:cubicBezTo>
                  <a:lnTo>
                    <a:pt x="7448" y="9585"/>
                  </a:lnTo>
                  <a:cubicBezTo>
                    <a:pt x="7448" y="10466"/>
                    <a:pt x="6733" y="11181"/>
                    <a:pt x="5852" y="11181"/>
                  </a:cubicBezTo>
                  <a:cubicBezTo>
                    <a:pt x="4971" y="11181"/>
                    <a:pt x="4257" y="10466"/>
                    <a:pt x="4257" y="9585"/>
                  </a:cubicBezTo>
                  <a:lnTo>
                    <a:pt x="4257" y="8883"/>
                  </a:lnTo>
                  <a:lnTo>
                    <a:pt x="5852" y="7978"/>
                  </a:lnTo>
                  <a:close/>
                  <a:moveTo>
                    <a:pt x="5852" y="1"/>
                  </a:moveTo>
                  <a:cubicBezTo>
                    <a:pt x="4792" y="1"/>
                    <a:pt x="3935" y="870"/>
                    <a:pt x="3935" y="1918"/>
                  </a:cubicBezTo>
                  <a:lnTo>
                    <a:pt x="3935" y="2430"/>
                  </a:lnTo>
                  <a:cubicBezTo>
                    <a:pt x="3649" y="2263"/>
                    <a:pt x="3757" y="2322"/>
                    <a:pt x="3483" y="2180"/>
                  </a:cubicBezTo>
                  <a:cubicBezTo>
                    <a:pt x="3183" y="2005"/>
                    <a:pt x="2854" y="1922"/>
                    <a:pt x="2529" y="1922"/>
                  </a:cubicBezTo>
                  <a:cubicBezTo>
                    <a:pt x="2235" y="1922"/>
                    <a:pt x="1945" y="1990"/>
                    <a:pt x="1685" y="2120"/>
                  </a:cubicBezTo>
                  <a:cubicBezTo>
                    <a:pt x="1491" y="1915"/>
                    <a:pt x="1256" y="1827"/>
                    <a:pt x="1027" y="1827"/>
                  </a:cubicBezTo>
                  <a:cubicBezTo>
                    <a:pt x="497" y="1827"/>
                    <a:pt x="0" y="2303"/>
                    <a:pt x="125" y="2918"/>
                  </a:cubicBezTo>
                  <a:cubicBezTo>
                    <a:pt x="185" y="3215"/>
                    <a:pt x="375" y="3454"/>
                    <a:pt x="625" y="3573"/>
                  </a:cubicBezTo>
                  <a:cubicBezTo>
                    <a:pt x="530" y="4335"/>
                    <a:pt x="887" y="5109"/>
                    <a:pt x="1578" y="5501"/>
                  </a:cubicBezTo>
                  <a:cubicBezTo>
                    <a:pt x="1816" y="5644"/>
                    <a:pt x="1744" y="5597"/>
                    <a:pt x="1983" y="5728"/>
                  </a:cubicBezTo>
                  <a:lnTo>
                    <a:pt x="1578" y="5954"/>
                  </a:lnTo>
                  <a:cubicBezTo>
                    <a:pt x="982" y="6299"/>
                    <a:pt x="613" y="6942"/>
                    <a:pt x="613" y="7633"/>
                  </a:cubicBezTo>
                  <a:cubicBezTo>
                    <a:pt x="613" y="8633"/>
                    <a:pt x="1375" y="9466"/>
                    <a:pt x="2375" y="9538"/>
                  </a:cubicBezTo>
                  <a:lnTo>
                    <a:pt x="2387" y="9538"/>
                  </a:lnTo>
                  <a:cubicBezTo>
                    <a:pt x="2471" y="9538"/>
                    <a:pt x="2554" y="9478"/>
                    <a:pt x="2554" y="9395"/>
                  </a:cubicBezTo>
                  <a:cubicBezTo>
                    <a:pt x="2566" y="9300"/>
                    <a:pt x="2495" y="9216"/>
                    <a:pt x="2399" y="9216"/>
                  </a:cubicBezTo>
                  <a:cubicBezTo>
                    <a:pt x="1578" y="9145"/>
                    <a:pt x="959" y="8454"/>
                    <a:pt x="959" y="7633"/>
                  </a:cubicBezTo>
                  <a:cubicBezTo>
                    <a:pt x="959" y="7073"/>
                    <a:pt x="1268" y="6537"/>
                    <a:pt x="1756" y="6252"/>
                  </a:cubicBezTo>
                  <a:lnTo>
                    <a:pt x="2340" y="5918"/>
                  </a:lnTo>
                  <a:lnTo>
                    <a:pt x="3947" y="6847"/>
                  </a:lnTo>
                  <a:lnTo>
                    <a:pt x="3947" y="8657"/>
                  </a:lnTo>
                  <a:cubicBezTo>
                    <a:pt x="3411" y="8954"/>
                    <a:pt x="3280" y="9061"/>
                    <a:pt x="3030" y="9157"/>
                  </a:cubicBezTo>
                  <a:cubicBezTo>
                    <a:pt x="2935" y="9180"/>
                    <a:pt x="2887" y="9276"/>
                    <a:pt x="2911" y="9359"/>
                  </a:cubicBezTo>
                  <a:cubicBezTo>
                    <a:pt x="2932" y="9443"/>
                    <a:pt x="3008" y="9480"/>
                    <a:pt x="3082" y="9480"/>
                  </a:cubicBezTo>
                  <a:cubicBezTo>
                    <a:pt x="3093" y="9480"/>
                    <a:pt x="3103" y="9480"/>
                    <a:pt x="3114" y="9478"/>
                  </a:cubicBezTo>
                  <a:cubicBezTo>
                    <a:pt x="3423" y="9395"/>
                    <a:pt x="3578" y="9252"/>
                    <a:pt x="3947" y="9061"/>
                  </a:cubicBezTo>
                  <a:lnTo>
                    <a:pt x="3947" y="9573"/>
                  </a:lnTo>
                  <a:cubicBezTo>
                    <a:pt x="3947" y="10621"/>
                    <a:pt x="4816" y="11490"/>
                    <a:pt x="5864" y="11490"/>
                  </a:cubicBezTo>
                  <a:cubicBezTo>
                    <a:pt x="6924" y="11490"/>
                    <a:pt x="7793" y="10621"/>
                    <a:pt x="7793" y="9573"/>
                  </a:cubicBezTo>
                  <a:lnTo>
                    <a:pt x="7793" y="9085"/>
                  </a:lnTo>
                  <a:cubicBezTo>
                    <a:pt x="8269" y="9347"/>
                    <a:pt x="8591" y="9585"/>
                    <a:pt x="9186" y="9585"/>
                  </a:cubicBezTo>
                  <a:cubicBezTo>
                    <a:pt x="9495" y="9585"/>
                    <a:pt x="9829" y="9514"/>
                    <a:pt x="10115" y="9359"/>
                  </a:cubicBezTo>
                  <a:cubicBezTo>
                    <a:pt x="10277" y="9521"/>
                    <a:pt x="10500" y="9615"/>
                    <a:pt x="10736" y="9615"/>
                  </a:cubicBezTo>
                  <a:cubicBezTo>
                    <a:pt x="10794" y="9615"/>
                    <a:pt x="10853" y="9609"/>
                    <a:pt x="10912" y="9597"/>
                  </a:cubicBezTo>
                  <a:cubicBezTo>
                    <a:pt x="11781" y="9419"/>
                    <a:pt x="11912" y="8216"/>
                    <a:pt x="11091" y="7847"/>
                  </a:cubicBezTo>
                  <a:cubicBezTo>
                    <a:pt x="11162" y="7121"/>
                    <a:pt x="10805" y="6371"/>
                    <a:pt x="10138" y="5990"/>
                  </a:cubicBezTo>
                  <a:cubicBezTo>
                    <a:pt x="9900" y="5847"/>
                    <a:pt x="9972" y="5894"/>
                    <a:pt x="9734" y="5763"/>
                  </a:cubicBezTo>
                  <a:lnTo>
                    <a:pt x="10138" y="5537"/>
                  </a:lnTo>
                  <a:cubicBezTo>
                    <a:pt x="11067" y="5013"/>
                    <a:pt x="11377" y="3823"/>
                    <a:pt x="10853" y="2906"/>
                  </a:cubicBezTo>
                  <a:cubicBezTo>
                    <a:pt x="10507" y="2311"/>
                    <a:pt x="9876" y="1941"/>
                    <a:pt x="9174" y="1941"/>
                  </a:cubicBezTo>
                  <a:cubicBezTo>
                    <a:pt x="8471" y="1941"/>
                    <a:pt x="8067" y="2311"/>
                    <a:pt x="7769" y="2442"/>
                  </a:cubicBezTo>
                  <a:cubicBezTo>
                    <a:pt x="7757" y="2025"/>
                    <a:pt x="7805" y="1834"/>
                    <a:pt x="7733" y="1525"/>
                  </a:cubicBezTo>
                  <a:cubicBezTo>
                    <a:pt x="7711" y="1438"/>
                    <a:pt x="7640" y="1380"/>
                    <a:pt x="7546" y="1380"/>
                  </a:cubicBezTo>
                  <a:cubicBezTo>
                    <a:pt x="7537" y="1380"/>
                    <a:pt x="7528" y="1381"/>
                    <a:pt x="7519" y="1382"/>
                  </a:cubicBezTo>
                  <a:cubicBezTo>
                    <a:pt x="7436" y="1406"/>
                    <a:pt x="7376" y="1489"/>
                    <a:pt x="7388" y="1596"/>
                  </a:cubicBezTo>
                  <a:cubicBezTo>
                    <a:pt x="7448" y="1858"/>
                    <a:pt x="7412" y="2013"/>
                    <a:pt x="7436" y="2632"/>
                  </a:cubicBezTo>
                  <a:lnTo>
                    <a:pt x="5840" y="3549"/>
                  </a:lnTo>
                  <a:lnTo>
                    <a:pt x="4245" y="2632"/>
                  </a:lnTo>
                  <a:lnTo>
                    <a:pt x="4245" y="1941"/>
                  </a:lnTo>
                  <a:cubicBezTo>
                    <a:pt x="4245" y="1060"/>
                    <a:pt x="4959" y="346"/>
                    <a:pt x="5840" y="346"/>
                  </a:cubicBezTo>
                  <a:cubicBezTo>
                    <a:pt x="6364" y="346"/>
                    <a:pt x="6840" y="596"/>
                    <a:pt x="7150" y="1025"/>
                  </a:cubicBezTo>
                  <a:cubicBezTo>
                    <a:pt x="7186" y="1076"/>
                    <a:pt x="7241" y="1100"/>
                    <a:pt x="7294" y="1100"/>
                  </a:cubicBezTo>
                  <a:cubicBezTo>
                    <a:pt x="7328" y="1100"/>
                    <a:pt x="7360" y="1091"/>
                    <a:pt x="7388" y="1072"/>
                  </a:cubicBezTo>
                  <a:cubicBezTo>
                    <a:pt x="7459" y="1013"/>
                    <a:pt x="7471" y="906"/>
                    <a:pt x="7436" y="834"/>
                  </a:cubicBezTo>
                  <a:cubicBezTo>
                    <a:pt x="7078" y="310"/>
                    <a:pt x="6483" y="1"/>
                    <a:pt x="58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B</a:t>
            </a:r>
            <a:r>
              <a:rPr lang="en" dirty="0" smtClean="0"/>
              <a:t>ÀI TOÁN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3" name="Google Shape;223;p45"/>
          <p:cNvSpPr txBox="1">
            <a:spLocks noGrp="1"/>
          </p:cNvSpPr>
          <p:nvPr>
            <p:ph type="title"/>
          </p:nvPr>
        </p:nvSpPr>
        <p:spPr>
          <a:xfrm>
            <a:off x="150582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01</a:t>
            </a:r>
            <a:endParaRPr sz="4000" dirty="0"/>
          </a:p>
        </p:txBody>
      </p:sp>
      <p:sp>
        <p:nvSpPr>
          <p:cNvPr id="224" name="Google Shape;224;p45"/>
          <p:cNvSpPr txBox="1">
            <a:spLocks noGrp="1"/>
          </p:cNvSpPr>
          <p:nvPr>
            <p:ph type="subTitle" idx="1"/>
          </p:nvPr>
        </p:nvSpPr>
        <p:spPr>
          <a:xfrm>
            <a:off x="1243173" y="3148075"/>
            <a:ext cx="3084265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Xây dựng website với nội dung sinh động như: video, slide, ảnh động,... </a:t>
            </a:r>
            <a:endParaRPr sz="2000" dirty="0"/>
          </a:p>
        </p:txBody>
      </p:sp>
      <p:sp>
        <p:nvSpPr>
          <p:cNvPr id="225" name="Google Shape;225;p45"/>
          <p:cNvSpPr txBox="1">
            <a:spLocks noGrp="1"/>
          </p:cNvSpPr>
          <p:nvPr>
            <p:ph type="title" idx="2"/>
          </p:nvPr>
        </p:nvSpPr>
        <p:spPr>
          <a:xfrm>
            <a:off x="5143095" y="2459736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02</a:t>
            </a:r>
            <a:endParaRPr sz="4000" dirty="0"/>
          </a:p>
        </p:txBody>
      </p:sp>
      <p:sp>
        <p:nvSpPr>
          <p:cNvPr id="226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4816562" y="3148075"/>
            <a:ext cx="3043167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Bố trí layout khoa học, thân thiện với người xem, thiết kế responsive</a:t>
            </a:r>
            <a:endParaRPr sz="2000" dirty="0"/>
          </a:p>
        </p:txBody>
      </p:sp>
      <p:cxnSp>
        <p:nvCxnSpPr>
          <p:cNvPr id="227" name="Google Shape;227;p45"/>
          <p:cNvCxnSpPr/>
          <p:nvPr/>
        </p:nvCxnSpPr>
        <p:spPr>
          <a:xfrm>
            <a:off x="2564973" y="308409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28" name="Google Shape;228;p45"/>
          <p:cNvCxnSpPr/>
          <p:nvPr/>
        </p:nvCxnSpPr>
        <p:spPr>
          <a:xfrm>
            <a:off x="6202245" y="308152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29933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MỤC TIÊU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xmlns="" id="{1A8966A3-9BE4-E24E-928B-0A0E87B9D0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739893"/>
              </p:ext>
            </p:extLst>
          </p:nvPr>
        </p:nvGraphicFramePr>
        <p:xfrm>
          <a:off x="1273961" y="791109"/>
          <a:ext cx="5496709" cy="417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5097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</p:bldLst>
  </p:timing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</TotalTime>
  <Words>664</Words>
  <Application>Microsoft Office PowerPoint</Application>
  <PresentationFormat>On-screen Show (16:9)</PresentationFormat>
  <Paragraphs>137</Paragraphs>
  <Slides>29</Slides>
  <Notes>29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Montserrat</vt:lpstr>
      <vt:lpstr>Montserrat ExtraBold</vt:lpstr>
      <vt:lpstr>Montserrat ExtraLight</vt:lpstr>
      <vt:lpstr>Times New Roman</vt:lpstr>
      <vt:lpstr>Futuristic Background by Slidesgo</vt:lpstr>
      <vt:lpstr>WELCOME TO</vt:lpstr>
      <vt:lpstr>01</vt:lpstr>
      <vt:lpstr>TỔNG QUAN</vt:lpstr>
      <vt:lpstr>GIỚI THIỆU</vt:lpstr>
      <vt:lpstr>TÌNH HÌNH NGHIÊN CỨU</vt:lpstr>
      <vt:lpstr>TÌNH HÌNH NGHIÊN CỨU</vt:lpstr>
      <vt:lpstr>TÌNH HÌNH NGHIÊN CỨU</vt:lpstr>
      <vt:lpstr>BÀI TOÁN</vt:lpstr>
      <vt:lpstr>MỤC TIÊU</vt:lpstr>
      <vt:lpstr>PHƯƠNG PHÁP</vt:lpstr>
      <vt:lpstr>MỤC TIÊU NGHIÊN CỨU</vt:lpstr>
      <vt:lpstr>GIAO DIỆN</vt:lpstr>
      <vt:lpstr>XỬ LÝ DỮ LIỆU</vt:lpstr>
      <vt:lpstr>PHƯƠNG PHÁP NGHIÊN CỨU</vt:lpstr>
      <vt:lpstr>Mô tả bài toán</vt:lpstr>
      <vt:lpstr>MÔ HÌNH</vt:lpstr>
      <vt:lpstr>GIAO DIỆN</vt:lpstr>
      <vt:lpstr>TƯƠNG TÁC NGƯỜI DÙNG</vt:lpstr>
      <vt:lpstr>XỬ LÝ DỮ LIỆU</vt:lpstr>
      <vt:lpstr>XỬ LÝ PHẢN HỒI</vt:lpstr>
      <vt:lpstr>TÍCH HỢP WEB APIs</vt:lpstr>
      <vt:lpstr>RESPONSIVE</vt:lpstr>
      <vt:lpstr>RESPONSIVE</vt:lpstr>
      <vt:lpstr>KẾT LUẬN VÀ HƯỚNG PHÁT TRIỂN</vt:lpstr>
      <vt:lpstr>KẾT QUẢ ĐẠT ĐƯỢC</vt:lpstr>
      <vt:lpstr>HẠN CHẾ</vt:lpstr>
      <vt:lpstr>HƯỚNG PHÁT TRIỂN</vt:lpstr>
      <vt:lpstr>NGUỒN THAM KHẢO</vt:lpstr>
      <vt:lpstr>XIN CẢM ƠN THẦY CÔ VÀ CÁC BẠN ĐÃ THEO DÕI PHẦN THUYẾT TRÌNH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</dc:title>
  <dc:creator>DUYANH</dc:creator>
  <cp:lastModifiedBy>Anh Phan</cp:lastModifiedBy>
  <cp:revision>57</cp:revision>
  <dcterms:modified xsi:type="dcterms:W3CDTF">2021-06-07T13:27:52Z</dcterms:modified>
</cp:coreProperties>
</file>